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One Little Font" charset="1" panose="00000500000000000000"/>
      <p:regular r:id="rId18"/>
    </p:embeddedFont>
    <p:embeddedFont>
      <p:font typeface="One Little Font Bold" charset="1" panose="00000800000000000000"/>
      <p:regular r:id="rId19"/>
    </p:embeddedFont>
    <p:embeddedFont>
      <p:font typeface="Times New Roman" charset="1" panose="02030502070405020303"/>
      <p:regular r:id="rId20"/>
    </p:embeddedFont>
    <p:embeddedFont>
      <p:font typeface="Poppins Bold" charset="1" panose="00000800000000000000"/>
      <p:regular r:id="rId21"/>
    </p:embeddedFont>
    <p:embeddedFont>
      <p:font typeface="Poppins" charset="1" panose="00000500000000000000"/>
      <p:regular r:id="rId22"/>
    </p:embeddedFont>
    <p:embeddedFont>
      <p:font typeface="Times New Roman Ultra-Bold" charset="1" panose="02030902070405020303"/>
      <p:regular r:id="rId23"/>
    </p:embeddedFont>
    <p:embeddedFont>
      <p:font typeface="Times New Roman Bold" charset="1" panose="02030802070405020303"/>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12" Target="../media/image21.png" Type="http://schemas.openxmlformats.org/officeDocument/2006/relationships/image"/><Relationship Id="rId13" Target="../media/image22.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25.png" Type="http://schemas.openxmlformats.org/officeDocument/2006/relationships/image"/><Relationship Id="rId17" Target="../media/image26.svg" Type="http://schemas.openxmlformats.org/officeDocument/2006/relationships/image"/><Relationship Id="rId18" Target="../media/image27.png" Type="http://schemas.openxmlformats.org/officeDocument/2006/relationships/image"/><Relationship Id="rId19" Target="../media/image28.sv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svg" Type="http://schemas.openxmlformats.org/officeDocument/2006/relationships/image"/><Relationship Id="rId11" Target="../media/image34.png" Type="http://schemas.openxmlformats.org/officeDocument/2006/relationships/image"/><Relationship Id="rId12" Target="../media/image35.svg" Type="http://schemas.openxmlformats.org/officeDocument/2006/relationships/image"/><Relationship Id="rId13" Target="../media/image36.png" Type="http://schemas.openxmlformats.org/officeDocument/2006/relationships/image"/><Relationship Id="rId14" Target="../media/image37.svg" Type="http://schemas.openxmlformats.org/officeDocument/2006/relationships/image"/><Relationship Id="rId15" Target="https://pl.wikipedia.org/wiki/Hiszpania" TargetMode="External" Type="http://schemas.openxmlformats.org/officeDocument/2006/relationships/hyperlink"/><Relationship Id="rId16" Target="https://pl.wikipedia.org/wiki/Ocean_Atlantycki" TargetMode="External" Type="http://schemas.openxmlformats.org/officeDocument/2006/relationships/hyperlink"/><Relationship Id="rId17" Target="https://pl.wikipedia.org/wiki/Archipelag" TargetMode="External" Type="http://schemas.openxmlformats.org/officeDocument/2006/relationships/hyperlink"/><Relationship Id="rId18" Target="https://pl.wikipedia.org/wiki/Wsp%C3%B3lnoty_autonomiczne_Hiszpanii" TargetMode="External" Type="http://schemas.openxmlformats.org/officeDocument/2006/relationships/hyperlink"/><Relationship Id="rId19" Target="https://pl.wikipedia.org/wiki/Wyspy_Kanaryjskie" TargetMode="External" Type="http://schemas.openxmlformats.org/officeDocument/2006/relationships/hyperlink"/><Relationship Id="rId2" Target="../media/image29.png" Type="http://schemas.openxmlformats.org/officeDocument/2006/relationships/image"/><Relationship Id="rId20" Target="https://pl.wikipedia.org/wiki/Santa_Cruz_de_Tenerife" TargetMode="External" Type="http://schemas.openxmlformats.org/officeDocument/2006/relationships/hyperlink"/><Relationship Id="rId3" Target="../media/image30.svg" Type="http://schemas.openxmlformats.org/officeDocument/2006/relationships/image"/><Relationship Id="rId4" Target="../media/image31.jpeg" Type="http://schemas.openxmlformats.org/officeDocument/2006/relationships/image"/><Relationship Id="rId5" Target="../media/image32.jpeg" Type="http://schemas.openxmlformats.org/officeDocument/2006/relationships/image"/><Relationship Id="rId6" Target="../media/image33.jpeg" Type="http://schemas.openxmlformats.org/officeDocument/2006/relationships/image"/><Relationship Id="rId7" Target="../media/image23.png" Type="http://schemas.openxmlformats.org/officeDocument/2006/relationships/image"/><Relationship Id="rId8" Target="../media/image24.svg" Type="http://schemas.openxmlformats.org/officeDocument/2006/relationships/image"/><Relationship Id="rId9"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jpeg" Type="http://schemas.openxmlformats.org/officeDocument/2006/relationships/image"/><Relationship Id="rId3" Target="../media/image39.png" Type="http://schemas.openxmlformats.org/officeDocument/2006/relationships/image"/><Relationship Id="rId4" Target="../media/image40.svg" Type="http://schemas.openxmlformats.org/officeDocument/2006/relationships/image"/><Relationship Id="rId5" Target="https://pl.wikipedia.org/wiki/La_Gomera" TargetMode="External" Type="http://schemas.openxmlformats.org/officeDocument/2006/relationships/hyperlink"/><Relationship Id="rId6" Target="https://pl.wikipedia.org/wiki/La_Palma" TargetMode="External" Type="http://schemas.openxmlformats.org/officeDocument/2006/relationships/hyperlink"/><Relationship Id="rId7" Target="https://pl.wikipedia.org/wiki/Maroko" TargetMode="External" Type="http://schemas.openxmlformats.org/officeDocument/2006/relationships/hyperlink"/><Relationship Id="rId8" Target="https://pl.wikipedia.org/wiki/Sahara_Zachodnia" TargetMode="External" Type="http://schemas.openxmlformats.org/officeDocument/2006/relationships/hyperlink"/><Relationship Id="rId9" Target="https://pl.wikipedia.org/wiki/P%C3%B3%C5%82wysep_Iberyjski"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jpeg" Type="http://schemas.openxmlformats.org/officeDocument/2006/relationships/image"/><Relationship Id="rId3" Target="../media/image42.jpeg" Type="http://schemas.openxmlformats.org/officeDocument/2006/relationships/image"/><Relationship Id="rId4" Target="../media/image43.jpeg" Type="http://schemas.openxmlformats.org/officeDocument/2006/relationships/image"/><Relationship Id="rId5" Target="https://pl.wikipedia.org/wiki/Klimat_podzwrotnikowy" TargetMode="External" Type="http://schemas.openxmlformats.org/officeDocument/2006/relationships/hyperlink"/><Relationship Id="rId6" Target="https://pl.wikipedia.org/wiki/Klimat_%C5%9Br%C3%B3dziemnomorski" TargetMode="External" Type="http://schemas.openxmlformats.org/officeDocument/2006/relationships/hyperlink"/><Relationship Id="rId7" Target="https://pl.wikipedia.org/wiki/Pr%C4%85d_morski" TargetMode="External" Type="http://schemas.openxmlformats.org/officeDocument/2006/relationships/hyperlink"/><Relationship Id="rId8" Target="https://pl.wikipedia.org/wiki/Pr%C4%85d_Zatokowy" TargetMode="External" Type="http://schemas.openxmlformats.org/officeDocument/2006/relationships/hyperlink"/><Relationship Id="rId9" Target="https://pl.wikipedia.org/w/index.php?title=Pr%C4%85d_kanaryjski&amp;action=edit&amp;redlink=1"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jpeg" Type="http://schemas.openxmlformats.org/officeDocument/2006/relationships/image"/><Relationship Id="rId3" Target="../media/image45.jpeg" Type="http://schemas.openxmlformats.org/officeDocument/2006/relationships/image"/><Relationship Id="rId4" Target="../media/image46.jpeg" Type="http://schemas.openxmlformats.org/officeDocument/2006/relationships/image"/><Relationship Id="rId5" Target="../media/image47.jpeg" Type="http://schemas.openxmlformats.org/officeDocument/2006/relationships/image"/><Relationship Id="rId6" Target="../media/image48.jpeg" Type="http://schemas.openxmlformats.org/officeDocument/2006/relationships/image"/><Relationship Id="rId7" Target="../media/image4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0.jpeg" Type="http://schemas.openxmlformats.org/officeDocument/2006/relationships/image"/><Relationship Id="rId3" Target="../media/image51.png" Type="http://schemas.openxmlformats.org/officeDocument/2006/relationships/image"/><Relationship Id="rId4" Target="../media/image5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jpeg" Type="http://schemas.openxmlformats.org/officeDocument/2006/relationships/image"/><Relationship Id="rId3" Target="../media/image51.png" Type="http://schemas.openxmlformats.org/officeDocument/2006/relationships/image"/><Relationship Id="rId4" Target="../media/image5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https://pl.wikipedia.org/wiki/Orka_oceaniczna" TargetMode="External" Type="http://schemas.openxmlformats.org/officeDocument/2006/relationships/hyperlink"/><Relationship Id="rId11" Target="https://pl.wikipedia.org/wiki/Papugowate" TargetMode="External" Type="http://schemas.openxmlformats.org/officeDocument/2006/relationships/hyperlink"/><Relationship Id="rId12" Target="https://pl.wikipedia.org/wiki/Uszanka_kalifornijska" TargetMode="External" Type="http://schemas.openxmlformats.org/officeDocument/2006/relationships/hyperlink"/><Relationship Id="rId2" Target="../media/image53.jpeg" Type="http://schemas.openxmlformats.org/officeDocument/2006/relationships/image"/><Relationship Id="rId3" Target="../media/image51.png" Type="http://schemas.openxmlformats.org/officeDocument/2006/relationships/image"/><Relationship Id="rId4" Target="../media/image52.svg" Type="http://schemas.openxmlformats.org/officeDocument/2006/relationships/image"/><Relationship Id="rId5" Target="https://pl.wikipedia.org/wiki/Ogr%C3%B3d_zoologiczny" TargetMode="External" Type="http://schemas.openxmlformats.org/officeDocument/2006/relationships/hyperlink"/><Relationship Id="rId6" Target="https://pl.wikipedia.org/wiki/Ogr%C3%B3d_botaniczny" TargetMode="External" Type="http://schemas.openxmlformats.org/officeDocument/2006/relationships/hyperlink"/><Relationship Id="rId7" Target="https://pl.wikipedia.org/wiki/Puerto_de_la_Cruz" TargetMode="External" Type="http://schemas.openxmlformats.org/officeDocument/2006/relationships/hyperlink"/><Relationship Id="rId8" Target="https://pl.wikipedia.org/wiki/Teneryfa" TargetMode="External" Type="http://schemas.openxmlformats.org/officeDocument/2006/relationships/hyperlink"/><Relationship Id="rId9" Target="https://pl.wikipedia.org/wiki/Delfin"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54.jpeg" Type="http://schemas.openxmlformats.org/officeDocument/2006/relationships/image"/><Relationship Id="rId4" Target="../media/image51.png" Type="http://schemas.openxmlformats.org/officeDocument/2006/relationships/image"/><Relationship Id="rId5" Target="../media/image52.svg" Type="http://schemas.openxmlformats.org/officeDocument/2006/relationships/image"/><Relationship Id="rId6" Target="https://hispanico.pl/teneryfa/"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5.jpeg" Type="http://schemas.openxmlformats.org/officeDocument/2006/relationships/image"/><Relationship Id="rId3" Target="../media/image56.png" Type="http://schemas.openxmlformats.org/officeDocument/2006/relationships/image"/><Relationship Id="rId4" Target="../media/image57.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8.jpeg" Type="http://schemas.openxmlformats.org/officeDocument/2006/relationships/image"/><Relationship Id="rId3" Target="../media/image59.png" Type="http://schemas.openxmlformats.org/officeDocument/2006/relationships/image"/><Relationship Id="rId4" Target="../media/image60.svg" Type="http://schemas.openxmlformats.org/officeDocument/2006/relationships/image"/><Relationship Id="rId5" Target="../media/image61.png" Type="http://schemas.openxmlformats.org/officeDocument/2006/relationships/image"/><Relationship Id="rId6" Target="../media/image6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6EE"/>
        </a:solidFill>
      </p:bgPr>
    </p:bg>
    <p:spTree>
      <p:nvGrpSpPr>
        <p:cNvPr id="1" name=""/>
        <p:cNvGrpSpPr/>
        <p:nvPr/>
      </p:nvGrpSpPr>
      <p:grpSpPr>
        <a:xfrm>
          <a:off x="0" y="0"/>
          <a:ext cx="0" cy="0"/>
          <a:chOff x="0" y="0"/>
          <a:chExt cx="0" cy="0"/>
        </a:xfrm>
      </p:grpSpPr>
      <p:sp>
        <p:nvSpPr>
          <p:cNvPr name="Freeform 2" id="2"/>
          <p:cNvSpPr/>
          <p:nvPr/>
        </p:nvSpPr>
        <p:spPr>
          <a:xfrm flipH="false" flipV="false" rot="0">
            <a:off x="11119910" y="6240639"/>
            <a:ext cx="6139390" cy="3471546"/>
          </a:xfrm>
          <a:custGeom>
            <a:avLst/>
            <a:gdLst/>
            <a:ahLst/>
            <a:cxnLst/>
            <a:rect r="r" b="b" t="t" l="l"/>
            <a:pathLst>
              <a:path h="3471546" w="6139390">
                <a:moveTo>
                  <a:pt x="0" y="0"/>
                </a:moveTo>
                <a:lnTo>
                  <a:pt x="6139390" y="0"/>
                </a:lnTo>
                <a:lnTo>
                  <a:pt x="6139390" y="3471546"/>
                </a:lnTo>
                <a:lnTo>
                  <a:pt x="0" y="34715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659260" y="-264531"/>
            <a:ext cx="6307870" cy="3566814"/>
          </a:xfrm>
          <a:custGeom>
            <a:avLst/>
            <a:gdLst/>
            <a:ahLst/>
            <a:cxnLst/>
            <a:rect r="r" b="b" t="t" l="l"/>
            <a:pathLst>
              <a:path h="3566814" w="6307870">
                <a:moveTo>
                  <a:pt x="0" y="0"/>
                </a:moveTo>
                <a:lnTo>
                  <a:pt x="6307870" y="0"/>
                </a:lnTo>
                <a:lnTo>
                  <a:pt x="6307870" y="3566814"/>
                </a:lnTo>
                <a:lnTo>
                  <a:pt x="0" y="35668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485972" y="-264531"/>
            <a:ext cx="4246431" cy="2586462"/>
          </a:xfrm>
          <a:custGeom>
            <a:avLst/>
            <a:gdLst/>
            <a:ahLst/>
            <a:cxnLst/>
            <a:rect r="r" b="b" t="t" l="l"/>
            <a:pathLst>
              <a:path h="2586462" w="4246431">
                <a:moveTo>
                  <a:pt x="0" y="0"/>
                </a:moveTo>
                <a:lnTo>
                  <a:pt x="4246431" y="0"/>
                </a:lnTo>
                <a:lnTo>
                  <a:pt x="4246431" y="2586462"/>
                </a:lnTo>
                <a:lnTo>
                  <a:pt x="0" y="258646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1240473" y="1149629"/>
            <a:ext cx="14765311" cy="9137371"/>
            <a:chOff x="0" y="0"/>
            <a:chExt cx="19687081" cy="12183161"/>
          </a:xfrm>
        </p:grpSpPr>
        <p:sp>
          <p:nvSpPr>
            <p:cNvPr name="Freeform 6" id="6"/>
            <p:cNvSpPr/>
            <p:nvPr/>
          </p:nvSpPr>
          <p:spPr>
            <a:xfrm flipH="false" flipV="false" rot="0">
              <a:off x="0" y="0"/>
              <a:ext cx="19687081" cy="12183161"/>
            </a:xfrm>
            <a:custGeom>
              <a:avLst/>
              <a:gdLst/>
              <a:ahLst/>
              <a:cxnLst/>
              <a:rect r="r" b="b" t="t" l="l"/>
              <a:pathLst>
                <a:path h="12183161" w="19687081">
                  <a:moveTo>
                    <a:pt x="0" y="0"/>
                  </a:moveTo>
                  <a:lnTo>
                    <a:pt x="19687081" y="0"/>
                  </a:lnTo>
                  <a:lnTo>
                    <a:pt x="19687081" y="12183161"/>
                  </a:lnTo>
                  <a:lnTo>
                    <a:pt x="0" y="12183161"/>
                  </a:lnTo>
                  <a:lnTo>
                    <a:pt x="0" y="0"/>
                  </a:lnTo>
                  <a:close/>
                </a:path>
              </a:pathLst>
            </a:custGeom>
            <a:blipFill>
              <a:blip r:embed="rId6">
                <a:extLst>
                  <a:ext uri="{96DAC541-7B7A-43D3-8B79-37D633B846F1}">
                    <asvg:svgBlip xmlns:asvg="http://schemas.microsoft.com/office/drawing/2016/SVG/main" r:embed="rId7"/>
                  </a:ext>
                </a:extLst>
              </a:blip>
              <a:stretch>
                <a:fillRect l="-26636" t="0" r="0" b="-88635"/>
              </a:stretch>
            </a:blipFill>
          </p:spPr>
        </p:sp>
        <p:grpSp>
          <p:nvGrpSpPr>
            <p:cNvPr name="Group 7" id="7"/>
            <p:cNvGrpSpPr/>
            <p:nvPr/>
          </p:nvGrpSpPr>
          <p:grpSpPr>
            <a:xfrm rot="-847417">
              <a:off x="11578504" y="3416174"/>
              <a:ext cx="2305965" cy="5581109"/>
              <a:chOff x="0" y="0"/>
              <a:chExt cx="455499" cy="1102441"/>
            </a:xfrm>
          </p:grpSpPr>
          <p:sp>
            <p:nvSpPr>
              <p:cNvPr name="Freeform 8" id="8"/>
              <p:cNvSpPr/>
              <p:nvPr/>
            </p:nvSpPr>
            <p:spPr>
              <a:xfrm flipH="false" flipV="false" rot="0">
                <a:off x="0" y="0"/>
                <a:ext cx="455499" cy="1102441"/>
              </a:xfrm>
              <a:custGeom>
                <a:avLst/>
                <a:gdLst/>
                <a:ahLst/>
                <a:cxnLst/>
                <a:rect r="r" b="b" t="t" l="l"/>
                <a:pathLst>
                  <a:path h="1102441" w="455499">
                    <a:moveTo>
                      <a:pt x="0" y="0"/>
                    </a:moveTo>
                    <a:lnTo>
                      <a:pt x="455499" y="0"/>
                    </a:lnTo>
                    <a:lnTo>
                      <a:pt x="455499" y="1102441"/>
                    </a:lnTo>
                    <a:lnTo>
                      <a:pt x="0" y="1102441"/>
                    </a:lnTo>
                    <a:close/>
                  </a:path>
                </a:pathLst>
              </a:custGeom>
              <a:solidFill>
                <a:srgbClr val="CAEEEF"/>
              </a:solidFill>
            </p:spPr>
          </p:sp>
          <p:sp>
            <p:nvSpPr>
              <p:cNvPr name="TextBox 9" id="9"/>
              <p:cNvSpPr txBox="true"/>
              <p:nvPr/>
            </p:nvSpPr>
            <p:spPr>
              <a:xfrm>
                <a:off x="0" y="-38100"/>
                <a:ext cx="455499" cy="1140541"/>
              </a:xfrm>
              <a:prstGeom prst="rect">
                <a:avLst/>
              </a:prstGeom>
            </p:spPr>
            <p:txBody>
              <a:bodyPr anchor="ctr" rtlCol="false" tIns="50800" lIns="50800" bIns="50800" rIns="50800"/>
              <a:lstStyle/>
              <a:p>
                <a:pPr algn="ctr">
                  <a:lnSpc>
                    <a:spcPts val="2659"/>
                  </a:lnSpc>
                </a:pPr>
              </a:p>
            </p:txBody>
          </p:sp>
        </p:grpSp>
      </p:grpSp>
      <p:sp>
        <p:nvSpPr>
          <p:cNvPr name="Freeform 10" id="10"/>
          <p:cNvSpPr/>
          <p:nvPr/>
        </p:nvSpPr>
        <p:spPr>
          <a:xfrm flipH="false" flipV="false" rot="0">
            <a:off x="-892008" y="7284639"/>
            <a:ext cx="6980795" cy="3947323"/>
          </a:xfrm>
          <a:custGeom>
            <a:avLst/>
            <a:gdLst/>
            <a:ahLst/>
            <a:cxnLst/>
            <a:rect r="r" b="b" t="t" l="l"/>
            <a:pathLst>
              <a:path h="3947323" w="6980795">
                <a:moveTo>
                  <a:pt x="0" y="0"/>
                </a:moveTo>
                <a:lnTo>
                  <a:pt x="6980795" y="0"/>
                </a:lnTo>
                <a:lnTo>
                  <a:pt x="6980795" y="3947322"/>
                </a:lnTo>
                <a:lnTo>
                  <a:pt x="0" y="39473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true" flipV="false" rot="0">
            <a:off x="-1892126" y="-264531"/>
            <a:ext cx="8981032" cy="4490516"/>
          </a:xfrm>
          <a:custGeom>
            <a:avLst/>
            <a:gdLst/>
            <a:ahLst/>
            <a:cxnLst/>
            <a:rect r="r" b="b" t="t" l="l"/>
            <a:pathLst>
              <a:path h="4490516" w="8981032">
                <a:moveTo>
                  <a:pt x="8981032" y="0"/>
                </a:moveTo>
                <a:lnTo>
                  <a:pt x="0" y="0"/>
                </a:lnTo>
                <a:lnTo>
                  <a:pt x="0" y="4490516"/>
                </a:lnTo>
                <a:lnTo>
                  <a:pt x="8981032" y="4490516"/>
                </a:lnTo>
                <a:lnTo>
                  <a:pt x="8981032"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207806" y="7760415"/>
            <a:ext cx="3204399" cy="1951770"/>
          </a:xfrm>
          <a:custGeom>
            <a:avLst/>
            <a:gdLst/>
            <a:ahLst/>
            <a:cxnLst/>
            <a:rect r="r" b="b" t="t" l="l"/>
            <a:pathLst>
              <a:path h="1951770" w="3204399">
                <a:moveTo>
                  <a:pt x="0" y="0"/>
                </a:moveTo>
                <a:lnTo>
                  <a:pt x="3204399" y="0"/>
                </a:lnTo>
                <a:lnTo>
                  <a:pt x="3204399" y="1951770"/>
                </a:lnTo>
                <a:lnTo>
                  <a:pt x="0" y="19517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787823">
            <a:off x="5041683" y="4297138"/>
            <a:ext cx="8301968" cy="3126910"/>
          </a:xfrm>
          <a:prstGeom prst="rect">
            <a:avLst/>
          </a:prstGeom>
        </p:spPr>
        <p:txBody>
          <a:bodyPr anchor="t" rtlCol="false" tIns="0" lIns="0" bIns="0" rIns="0">
            <a:spAutoFit/>
          </a:bodyPr>
          <a:lstStyle/>
          <a:p>
            <a:pPr algn="ctr">
              <a:lnSpc>
                <a:spcPts val="8111"/>
              </a:lnSpc>
            </a:pPr>
            <a:r>
              <a:rPr lang="en-US" sz="7652">
                <a:solidFill>
                  <a:srgbClr val="024762"/>
                </a:solidFill>
                <a:latin typeface="One Little Font"/>
                <a:ea typeface="One Little Font"/>
                <a:cs typeface="One Little Font"/>
                <a:sym typeface="One Little Font"/>
              </a:rPr>
              <a:t>TENERYFA - WYSPA, KTÓRĄ TRZEBA ZOBACZYĆ!</a:t>
            </a:r>
          </a:p>
        </p:txBody>
      </p:sp>
      <p:sp>
        <p:nvSpPr>
          <p:cNvPr name="Freeform 14" id="14"/>
          <p:cNvSpPr/>
          <p:nvPr/>
        </p:nvSpPr>
        <p:spPr>
          <a:xfrm flipH="false" flipV="false" rot="696687">
            <a:off x="13837804" y="4943119"/>
            <a:ext cx="3950782" cy="4683039"/>
          </a:xfrm>
          <a:custGeom>
            <a:avLst/>
            <a:gdLst/>
            <a:ahLst/>
            <a:cxnLst/>
            <a:rect r="r" b="b" t="t" l="l"/>
            <a:pathLst>
              <a:path h="4683039" w="3950782">
                <a:moveTo>
                  <a:pt x="0" y="0"/>
                </a:moveTo>
                <a:lnTo>
                  <a:pt x="3950782" y="0"/>
                </a:lnTo>
                <a:lnTo>
                  <a:pt x="3950782" y="4683039"/>
                </a:lnTo>
                <a:lnTo>
                  <a:pt x="0" y="46830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DFAFF"/>
        </a:solidFill>
      </p:bgPr>
    </p:bg>
    <p:spTree>
      <p:nvGrpSpPr>
        <p:cNvPr id="1" name=""/>
        <p:cNvGrpSpPr/>
        <p:nvPr/>
      </p:nvGrpSpPr>
      <p:grpSpPr>
        <a:xfrm>
          <a:off x="0" y="0"/>
          <a:ext cx="0" cy="0"/>
          <a:chOff x="0" y="0"/>
          <a:chExt cx="0" cy="0"/>
        </a:xfrm>
      </p:grpSpPr>
      <p:grpSp>
        <p:nvGrpSpPr>
          <p:cNvPr name="Group 2" id="2"/>
          <p:cNvGrpSpPr/>
          <p:nvPr/>
        </p:nvGrpSpPr>
        <p:grpSpPr>
          <a:xfrm rot="0">
            <a:off x="1472379" y="5319335"/>
            <a:ext cx="15343242" cy="4117951"/>
            <a:chOff x="0" y="0"/>
            <a:chExt cx="4041019" cy="1084563"/>
          </a:xfrm>
        </p:grpSpPr>
        <p:sp>
          <p:nvSpPr>
            <p:cNvPr name="Freeform 3" id="3"/>
            <p:cNvSpPr/>
            <p:nvPr/>
          </p:nvSpPr>
          <p:spPr>
            <a:xfrm flipH="false" flipV="false" rot="0">
              <a:off x="0" y="0"/>
              <a:ext cx="4041018" cy="1084563"/>
            </a:xfrm>
            <a:custGeom>
              <a:avLst/>
              <a:gdLst/>
              <a:ahLst/>
              <a:cxnLst/>
              <a:rect r="r" b="b" t="t" l="l"/>
              <a:pathLst>
                <a:path h="1084563" w="4041018">
                  <a:moveTo>
                    <a:pt x="50458" y="0"/>
                  </a:moveTo>
                  <a:lnTo>
                    <a:pt x="3990560" y="0"/>
                  </a:lnTo>
                  <a:cubicBezTo>
                    <a:pt x="4018428" y="0"/>
                    <a:pt x="4041018" y="22591"/>
                    <a:pt x="4041018" y="50458"/>
                  </a:cubicBezTo>
                  <a:lnTo>
                    <a:pt x="4041018" y="1034105"/>
                  </a:lnTo>
                  <a:cubicBezTo>
                    <a:pt x="4041018" y="1061972"/>
                    <a:pt x="4018428" y="1084563"/>
                    <a:pt x="3990560" y="1084563"/>
                  </a:cubicBezTo>
                  <a:lnTo>
                    <a:pt x="50458" y="1084563"/>
                  </a:lnTo>
                  <a:cubicBezTo>
                    <a:pt x="22591" y="1084563"/>
                    <a:pt x="0" y="1061972"/>
                    <a:pt x="0" y="1034105"/>
                  </a:cubicBezTo>
                  <a:lnTo>
                    <a:pt x="0" y="50458"/>
                  </a:lnTo>
                  <a:cubicBezTo>
                    <a:pt x="0" y="22591"/>
                    <a:pt x="22591" y="0"/>
                    <a:pt x="50458" y="0"/>
                  </a:cubicBezTo>
                  <a:close/>
                </a:path>
              </a:pathLst>
            </a:custGeom>
            <a:solidFill>
              <a:srgbClr val="D0ECF6"/>
            </a:solidFill>
          </p:spPr>
        </p:sp>
        <p:sp>
          <p:nvSpPr>
            <p:cNvPr name="TextBox 4" id="4"/>
            <p:cNvSpPr txBox="true"/>
            <p:nvPr/>
          </p:nvSpPr>
          <p:spPr>
            <a:xfrm>
              <a:off x="0" y="-38100"/>
              <a:ext cx="4041019" cy="1122663"/>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6219353">
            <a:off x="-1418643" y="4251923"/>
            <a:ext cx="6416252" cy="6718588"/>
          </a:xfrm>
          <a:custGeom>
            <a:avLst/>
            <a:gdLst/>
            <a:ahLst/>
            <a:cxnLst/>
            <a:rect r="r" b="b" t="t" l="l"/>
            <a:pathLst>
              <a:path h="6718588" w="6416252">
                <a:moveTo>
                  <a:pt x="0" y="0"/>
                </a:moveTo>
                <a:lnTo>
                  <a:pt x="6416252" y="0"/>
                </a:lnTo>
                <a:lnTo>
                  <a:pt x="6416252" y="6718588"/>
                </a:lnTo>
                <a:lnTo>
                  <a:pt x="0" y="67185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2874847" y="2929018"/>
            <a:ext cx="4754496" cy="4114800"/>
          </a:xfrm>
          <a:custGeom>
            <a:avLst/>
            <a:gdLst/>
            <a:ahLst/>
            <a:cxnLst/>
            <a:rect r="r" b="b" t="t" l="l"/>
            <a:pathLst>
              <a:path h="4114800" w="4754496">
                <a:moveTo>
                  <a:pt x="0" y="0"/>
                </a:moveTo>
                <a:lnTo>
                  <a:pt x="4754496" y="0"/>
                </a:lnTo>
                <a:lnTo>
                  <a:pt x="475449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2185153" y="713220"/>
            <a:ext cx="3863991" cy="3013913"/>
          </a:xfrm>
          <a:custGeom>
            <a:avLst/>
            <a:gdLst/>
            <a:ahLst/>
            <a:cxnLst/>
            <a:rect r="r" b="b" t="t" l="l"/>
            <a:pathLst>
              <a:path h="3013913" w="3863991">
                <a:moveTo>
                  <a:pt x="0" y="0"/>
                </a:moveTo>
                <a:lnTo>
                  <a:pt x="3863991" y="0"/>
                </a:lnTo>
                <a:lnTo>
                  <a:pt x="3863991" y="3013912"/>
                </a:lnTo>
                <a:lnTo>
                  <a:pt x="0" y="30139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625931" y="7813770"/>
            <a:ext cx="2327103" cy="2094392"/>
          </a:xfrm>
          <a:custGeom>
            <a:avLst/>
            <a:gdLst/>
            <a:ahLst/>
            <a:cxnLst/>
            <a:rect r="r" b="b" t="t" l="l"/>
            <a:pathLst>
              <a:path h="2094392" w="2327103">
                <a:moveTo>
                  <a:pt x="0" y="0"/>
                </a:moveTo>
                <a:lnTo>
                  <a:pt x="2327103" y="0"/>
                </a:lnTo>
                <a:lnTo>
                  <a:pt x="2327103" y="2094392"/>
                </a:lnTo>
                <a:lnTo>
                  <a:pt x="0" y="209439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5769693" y="8636567"/>
            <a:ext cx="1217042" cy="1243465"/>
          </a:xfrm>
          <a:custGeom>
            <a:avLst/>
            <a:gdLst/>
            <a:ahLst/>
            <a:cxnLst/>
            <a:rect r="r" b="b" t="t" l="l"/>
            <a:pathLst>
              <a:path h="1243465" w="1217042">
                <a:moveTo>
                  <a:pt x="0" y="0"/>
                </a:moveTo>
                <a:lnTo>
                  <a:pt x="1217041" y="0"/>
                </a:lnTo>
                <a:lnTo>
                  <a:pt x="1217041" y="1243466"/>
                </a:lnTo>
                <a:lnTo>
                  <a:pt x="0" y="124346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0" id="10"/>
          <p:cNvGrpSpPr/>
          <p:nvPr/>
        </p:nvGrpSpPr>
        <p:grpSpPr>
          <a:xfrm rot="0">
            <a:off x="16528732" y="5562600"/>
            <a:ext cx="1061085" cy="563880"/>
            <a:chOff x="0" y="0"/>
            <a:chExt cx="1414780" cy="751840"/>
          </a:xfrm>
        </p:grpSpPr>
        <p:sp>
          <p:nvSpPr>
            <p:cNvPr name="Freeform 11" id="11"/>
            <p:cNvSpPr/>
            <p:nvPr/>
          </p:nvSpPr>
          <p:spPr>
            <a:xfrm flipH="false" flipV="false" rot="0">
              <a:off x="49530" y="45720"/>
              <a:ext cx="1316990" cy="664210"/>
            </a:xfrm>
            <a:custGeom>
              <a:avLst/>
              <a:gdLst/>
              <a:ahLst/>
              <a:cxnLst/>
              <a:rect r="r" b="b" t="t" l="l"/>
              <a:pathLst>
                <a:path h="664210" w="1316990">
                  <a:moveTo>
                    <a:pt x="1289050" y="118110"/>
                  </a:moveTo>
                  <a:cubicBezTo>
                    <a:pt x="892810" y="400050"/>
                    <a:pt x="783590" y="467360"/>
                    <a:pt x="721360" y="499110"/>
                  </a:cubicBezTo>
                  <a:cubicBezTo>
                    <a:pt x="688340" y="514350"/>
                    <a:pt x="671830" y="518160"/>
                    <a:pt x="642620" y="529590"/>
                  </a:cubicBezTo>
                  <a:cubicBezTo>
                    <a:pt x="604520" y="542290"/>
                    <a:pt x="568960" y="557530"/>
                    <a:pt x="510540" y="571500"/>
                  </a:cubicBezTo>
                  <a:cubicBezTo>
                    <a:pt x="405130" y="598170"/>
                    <a:pt x="124460" y="664210"/>
                    <a:pt x="57150" y="654050"/>
                  </a:cubicBezTo>
                  <a:cubicBezTo>
                    <a:pt x="36830" y="651510"/>
                    <a:pt x="29210" y="643890"/>
                    <a:pt x="20320" y="635000"/>
                  </a:cubicBezTo>
                  <a:cubicBezTo>
                    <a:pt x="10160" y="624840"/>
                    <a:pt x="1270" y="610870"/>
                    <a:pt x="1270" y="596900"/>
                  </a:cubicBezTo>
                  <a:cubicBezTo>
                    <a:pt x="0" y="579120"/>
                    <a:pt x="8890" y="551180"/>
                    <a:pt x="22860" y="538480"/>
                  </a:cubicBezTo>
                  <a:cubicBezTo>
                    <a:pt x="36830" y="525780"/>
                    <a:pt x="66040" y="519430"/>
                    <a:pt x="83820" y="524510"/>
                  </a:cubicBezTo>
                  <a:cubicBezTo>
                    <a:pt x="101600" y="528320"/>
                    <a:pt x="121920" y="549910"/>
                    <a:pt x="129540" y="566420"/>
                  </a:cubicBezTo>
                  <a:cubicBezTo>
                    <a:pt x="135890" y="579120"/>
                    <a:pt x="135890" y="595630"/>
                    <a:pt x="130810" y="608330"/>
                  </a:cubicBezTo>
                  <a:cubicBezTo>
                    <a:pt x="124460" y="624840"/>
                    <a:pt x="101600" y="645160"/>
                    <a:pt x="86360" y="651510"/>
                  </a:cubicBezTo>
                  <a:cubicBezTo>
                    <a:pt x="72390" y="656590"/>
                    <a:pt x="55880" y="655320"/>
                    <a:pt x="43180" y="650240"/>
                  </a:cubicBezTo>
                  <a:cubicBezTo>
                    <a:pt x="31750" y="645160"/>
                    <a:pt x="17780" y="636270"/>
                    <a:pt x="11430" y="623570"/>
                  </a:cubicBezTo>
                  <a:cubicBezTo>
                    <a:pt x="2540" y="608330"/>
                    <a:pt x="1270" y="577850"/>
                    <a:pt x="6350" y="561340"/>
                  </a:cubicBezTo>
                  <a:cubicBezTo>
                    <a:pt x="11430" y="548640"/>
                    <a:pt x="16510" y="539750"/>
                    <a:pt x="34290" y="530860"/>
                  </a:cubicBezTo>
                  <a:cubicBezTo>
                    <a:pt x="92710" y="497840"/>
                    <a:pt x="350520" y="478790"/>
                    <a:pt x="469900" y="445770"/>
                  </a:cubicBezTo>
                  <a:cubicBezTo>
                    <a:pt x="556260" y="422910"/>
                    <a:pt x="614680" y="403860"/>
                    <a:pt x="687070" y="368300"/>
                  </a:cubicBezTo>
                  <a:cubicBezTo>
                    <a:pt x="769620" y="330200"/>
                    <a:pt x="850900" y="274320"/>
                    <a:pt x="935990" y="217170"/>
                  </a:cubicBezTo>
                  <a:cubicBezTo>
                    <a:pt x="1029970" y="154940"/>
                    <a:pt x="1168400" y="26670"/>
                    <a:pt x="1225550" y="6350"/>
                  </a:cubicBezTo>
                  <a:cubicBezTo>
                    <a:pt x="1245870" y="0"/>
                    <a:pt x="1257300" y="0"/>
                    <a:pt x="1271270" y="5080"/>
                  </a:cubicBezTo>
                  <a:cubicBezTo>
                    <a:pt x="1283970" y="8890"/>
                    <a:pt x="1299210" y="21590"/>
                    <a:pt x="1306830" y="33020"/>
                  </a:cubicBezTo>
                  <a:cubicBezTo>
                    <a:pt x="1313180" y="45720"/>
                    <a:pt x="1316990" y="64770"/>
                    <a:pt x="1313180" y="78740"/>
                  </a:cubicBezTo>
                  <a:cubicBezTo>
                    <a:pt x="1310640" y="92710"/>
                    <a:pt x="1289050" y="118110"/>
                    <a:pt x="1289050" y="118110"/>
                  </a:cubicBezTo>
                </a:path>
              </a:pathLst>
            </a:custGeom>
            <a:solidFill>
              <a:srgbClr val="70B1B2"/>
            </a:solidFill>
            <a:ln cap="sq">
              <a:noFill/>
              <a:prstDash val="solid"/>
              <a:miter/>
            </a:ln>
          </p:spPr>
        </p:sp>
      </p:grpSp>
      <p:grpSp>
        <p:nvGrpSpPr>
          <p:cNvPr name="Group 12" id="12"/>
          <p:cNvGrpSpPr/>
          <p:nvPr/>
        </p:nvGrpSpPr>
        <p:grpSpPr>
          <a:xfrm rot="0">
            <a:off x="16315373" y="6011228"/>
            <a:ext cx="165735" cy="166688"/>
            <a:chOff x="0" y="0"/>
            <a:chExt cx="220980" cy="222250"/>
          </a:xfrm>
        </p:grpSpPr>
        <p:sp>
          <p:nvSpPr>
            <p:cNvPr name="Freeform 13" id="13"/>
            <p:cNvSpPr/>
            <p:nvPr/>
          </p:nvSpPr>
          <p:spPr>
            <a:xfrm flipH="false" flipV="false" rot="0">
              <a:off x="46990" y="49530"/>
              <a:ext cx="123190" cy="125730"/>
            </a:xfrm>
            <a:custGeom>
              <a:avLst/>
              <a:gdLst/>
              <a:ahLst/>
              <a:cxnLst/>
              <a:rect r="r" b="b" t="t" l="l"/>
              <a:pathLst>
                <a:path h="125730" w="123190">
                  <a:moveTo>
                    <a:pt x="123190" y="44450"/>
                  </a:moveTo>
                  <a:cubicBezTo>
                    <a:pt x="106680" y="111760"/>
                    <a:pt x="99060" y="118110"/>
                    <a:pt x="87630" y="120650"/>
                  </a:cubicBezTo>
                  <a:cubicBezTo>
                    <a:pt x="73660" y="125730"/>
                    <a:pt x="43180" y="124460"/>
                    <a:pt x="29210" y="118110"/>
                  </a:cubicBezTo>
                  <a:cubicBezTo>
                    <a:pt x="19050" y="113030"/>
                    <a:pt x="12700" y="106680"/>
                    <a:pt x="7620" y="96520"/>
                  </a:cubicBezTo>
                  <a:cubicBezTo>
                    <a:pt x="1270" y="82550"/>
                    <a:pt x="0" y="52070"/>
                    <a:pt x="3810" y="36830"/>
                  </a:cubicBezTo>
                  <a:cubicBezTo>
                    <a:pt x="7620" y="26670"/>
                    <a:pt x="15240" y="19050"/>
                    <a:pt x="22860" y="12700"/>
                  </a:cubicBezTo>
                  <a:cubicBezTo>
                    <a:pt x="30480" y="7620"/>
                    <a:pt x="39370" y="1270"/>
                    <a:pt x="50800" y="1270"/>
                  </a:cubicBezTo>
                  <a:cubicBezTo>
                    <a:pt x="66040" y="0"/>
                    <a:pt x="106680" y="17780"/>
                    <a:pt x="106680" y="17780"/>
                  </a:cubicBezTo>
                </a:path>
              </a:pathLst>
            </a:custGeom>
            <a:solidFill>
              <a:srgbClr val="70B1B2"/>
            </a:solidFill>
            <a:ln cap="sq">
              <a:noFill/>
              <a:prstDash val="solid"/>
              <a:miter/>
            </a:ln>
          </p:spPr>
        </p:sp>
      </p:grpSp>
      <p:grpSp>
        <p:nvGrpSpPr>
          <p:cNvPr name="Group 14" id="14"/>
          <p:cNvGrpSpPr/>
          <p:nvPr/>
        </p:nvGrpSpPr>
        <p:grpSpPr>
          <a:xfrm rot="0">
            <a:off x="12977812" y="4984432"/>
            <a:ext cx="394335" cy="566738"/>
            <a:chOff x="0" y="0"/>
            <a:chExt cx="525780" cy="755650"/>
          </a:xfrm>
        </p:grpSpPr>
        <p:sp>
          <p:nvSpPr>
            <p:cNvPr name="Freeform 15" id="15"/>
            <p:cNvSpPr/>
            <p:nvPr/>
          </p:nvSpPr>
          <p:spPr>
            <a:xfrm flipH="false" flipV="false" rot="0">
              <a:off x="48260" y="46990"/>
              <a:ext cx="429260" cy="660400"/>
            </a:xfrm>
            <a:custGeom>
              <a:avLst/>
              <a:gdLst/>
              <a:ahLst/>
              <a:cxnLst/>
              <a:rect r="r" b="b" t="t" l="l"/>
              <a:pathLst>
                <a:path h="660400" w="429260">
                  <a:moveTo>
                    <a:pt x="403860" y="116840"/>
                  </a:moveTo>
                  <a:cubicBezTo>
                    <a:pt x="214630" y="320040"/>
                    <a:pt x="207010" y="353060"/>
                    <a:pt x="189230" y="401320"/>
                  </a:cubicBezTo>
                  <a:cubicBezTo>
                    <a:pt x="166370" y="466090"/>
                    <a:pt x="147320" y="601980"/>
                    <a:pt x="119380" y="636270"/>
                  </a:cubicBezTo>
                  <a:cubicBezTo>
                    <a:pt x="106680" y="651510"/>
                    <a:pt x="93980" y="655320"/>
                    <a:pt x="80010" y="656590"/>
                  </a:cubicBezTo>
                  <a:cubicBezTo>
                    <a:pt x="67310" y="659130"/>
                    <a:pt x="49530" y="657860"/>
                    <a:pt x="38100" y="648970"/>
                  </a:cubicBezTo>
                  <a:cubicBezTo>
                    <a:pt x="22860" y="640080"/>
                    <a:pt x="3810" y="614680"/>
                    <a:pt x="2540" y="596900"/>
                  </a:cubicBezTo>
                  <a:cubicBezTo>
                    <a:pt x="1270" y="577850"/>
                    <a:pt x="13970" y="549910"/>
                    <a:pt x="26670" y="537210"/>
                  </a:cubicBezTo>
                  <a:cubicBezTo>
                    <a:pt x="36830" y="527050"/>
                    <a:pt x="53340" y="521970"/>
                    <a:pt x="67310" y="521970"/>
                  </a:cubicBezTo>
                  <a:cubicBezTo>
                    <a:pt x="81280" y="520700"/>
                    <a:pt x="97790" y="525780"/>
                    <a:pt x="109220" y="533400"/>
                  </a:cubicBezTo>
                  <a:cubicBezTo>
                    <a:pt x="120650" y="541020"/>
                    <a:pt x="130810" y="554990"/>
                    <a:pt x="134620" y="568960"/>
                  </a:cubicBezTo>
                  <a:cubicBezTo>
                    <a:pt x="139700" y="581660"/>
                    <a:pt x="139700" y="598170"/>
                    <a:pt x="134620" y="612140"/>
                  </a:cubicBezTo>
                  <a:cubicBezTo>
                    <a:pt x="127000" y="628650"/>
                    <a:pt x="105410" y="650240"/>
                    <a:pt x="87630" y="655320"/>
                  </a:cubicBezTo>
                  <a:cubicBezTo>
                    <a:pt x="69850" y="660400"/>
                    <a:pt x="39370" y="652780"/>
                    <a:pt x="25400" y="641350"/>
                  </a:cubicBezTo>
                  <a:cubicBezTo>
                    <a:pt x="11430" y="628650"/>
                    <a:pt x="3810" y="608330"/>
                    <a:pt x="2540" y="581660"/>
                  </a:cubicBezTo>
                  <a:cubicBezTo>
                    <a:pt x="0" y="530860"/>
                    <a:pt x="39370" y="420370"/>
                    <a:pt x="66040" y="351790"/>
                  </a:cubicBezTo>
                  <a:cubicBezTo>
                    <a:pt x="87630" y="292100"/>
                    <a:pt x="111760" y="238760"/>
                    <a:pt x="144780" y="191770"/>
                  </a:cubicBezTo>
                  <a:cubicBezTo>
                    <a:pt x="176530" y="146050"/>
                    <a:pt x="222250" y="105410"/>
                    <a:pt x="259080" y="71120"/>
                  </a:cubicBezTo>
                  <a:cubicBezTo>
                    <a:pt x="289560" y="44450"/>
                    <a:pt x="321310" y="10160"/>
                    <a:pt x="347980" y="3810"/>
                  </a:cubicBezTo>
                  <a:cubicBezTo>
                    <a:pt x="364490" y="0"/>
                    <a:pt x="381000" y="3810"/>
                    <a:pt x="393700" y="10160"/>
                  </a:cubicBezTo>
                  <a:cubicBezTo>
                    <a:pt x="406400" y="16510"/>
                    <a:pt x="417830" y="33020"/>
                    <a:pt x="422910" y="45720"/>
                  </a:cubicBezTo>
                  <a:cubicBezTo>
                    <a:pt x="427990" y="54610"/>
                    <a:pt x="429260" y="66040"/>
                    <a:pt x="426720" y="76200"/>
                  </a:cubicBezTo>
                  <a:cubicBezTo>
                    <a:pt x="424180" y="88900"/>
                    <a:pt x="403860" y="116840"/>
                    <a:pt x="403860" y="116840"/>
                  </a:cubicBezTo>
                </a:path>
              </a:pathLst>
            </a:custGeom>
            <a:solidFill>
              <a:srgbClr val="70B1B2"/>
            </a:solidFill>
            <a:ln cap="sq">
              <a:noFill/>
              <a:prstDash val="solid"/>
              <a:miter/>
            </a:ln>
          </p:spPr>
        </p:sp>
      </p:grpSp>
      <p:grpSp>
        <p:nvGrpSpPr>
          <p:cNvPr name="Group 16" id="16"/>
          <p:cNvGrpSpPr/>
          <p:nvPr/>
        </p:nvGrpSpPr>
        <p:grpSpPr>
          <a:xfrm rot="0">
            <a:off x="12991148" y="5559742"/>
            <a:ext cx="185738" cy="174308"/>
            <a:chOff x="0" y="0"/>
            <a:chExt cx="247650" cy="232410"/>
          </a:xfrm>
        </p:grpSpPr>
        <p:sp>
          <p:nvSpPr>
            <p:cNvPr name="Freeform 17" id="17"/>
            <p:cNvSpPr/>
            <p:nvPr/>
          </p:nvSpPr>
          <p:spPr>
            <a:xfrm flipH="false" flipV="false" rot="0">
              <a:off x="49530" y="49530"/>
              <a:ext cx="148590" cy="133350"/>
            </a:xfrm>
            <a:custGeom>
              <a:avLst/>
              <a:gdLst/>
              <a:ahLst/>
              <a:cxnLst/>
              <a:rect r="r" b="b" t="t" l="l"/>
              <a:pathLst>
                <a:path h="133350" w="148590">
                  <a:moveTo>
                    <a:pt x="81280" y="1270"/>
                  </a:moveTo>
                  <a:cubicBezTo>
                    <a:pt x="143510" y="40640"/>
                    <a:pt x="147320" y="55880"/>
                    <a:pt x="146050" y="69850"/>
                  </a:cubicBezTo>
                  <a:cubicBezTo>
                    <a:pt x="143510" y="86360"/>
                    <a:pt x="129540" y="111760"/>
                    <a:pt x="114300" y="120650"/>
                  </a:cubicBezTo>
                  <a:cubicBezTo>
                    <a:pt x="100330" y="129540"/>
                    <a:pt x="71120" y="132080"/>
                    <a:pt x="54610" y="124460"/>
                  </a:cubicBezTo>
                  <a:cubicBezTo>
                    <a:pt x="39370" y="116840"/>
                    <a:pt x="21590" y="93980"/>
                    <a:pt x="19050" y="76200"/>
                  </a:cubicBezTo>
                  <a:cubicBezTo>
                    <a:pt x="15240" y="58420"/>
                    <a:pt x="25400" y="31750"/>
                    <a:pt x="38100" y="19050"/>
                  </a:cubicBezTo>
                  <a:cubicBezTo>
                    <a:pt x="50800" y="7620"/>
                    <a:pt x="78740" y="0"/>
                    <a:pt x="95250" y="3810"/>
                  </a:cubicBezTo>
                  <a:cubicBezTo>
                    <a:pt x="113030" y="7620"/>
                    <a:pt x="134620" y="25400"/>
                    <a:pt x="140970" y="41910"/>
                  </a:cubicBezTo>
                  <a:cubicBezTo>
                    <a:pt x="148590" y="58420"/>
                    <a:pt x="143510" y="87630"/>
                    <a:pt x="134620" y="101600"/>
                  </a:cubicBezTo>
                  <a:cubicBezTo>
                    <a:pt x="128270" y="114300"/>
                    <a:pt x="114300" y="121920"/>
                    <a:pt x="102870" y="127000"/>
                  </a:cubicBezTo>
                  <a:cubicBezTo>
                    <a:pt x="91440" y="130810"/>
                    <a:pt x="78740" y="133350"/>
                    <a:pt x="66040" y="132080"/>
                  </a:cubicBezTo>
                  <a:cubicBezTo>
                    <a:pt x="52070" y="130810"/>
                    <a:pt x="33020" y="124460"/>
                    <a:pt x="22860" y="115570"/>
                  </a:cubicBezTo>
                  <a:cubicBezTo>
                    <a:pt x="11430" y="105410"/>
                    <a:pt x="2540" y="87630"/>
                    <a:pt x="1270" y="73660"/>
                  </a:cubicBezTo>
                  <a:cubicBezTo>
                    <a:pt x="0" y="58420"/>
                    <a:pt x="3810" y="40640"/>
                    <a:pt x="12700" y="27940"/>
                  </a:cubicBezTo>
                  <a:cubicBezTo>
                    <a:pt x="20320" y="16510"/>
                    <a:pt x="50800" y="1270"/>
                    <a:pt x="50800" y="1270"/>
                  </a:cubicBezTo>
                </a:path>
              </a:pathLst>
            </a:custGeom>
            <a:solidFill>
              <a:srgbClr val="70B1B2"/>
            </a:solidFill>
            <a:ln cap="sq">
              <a:noFill/>
              <a:prstDash val="solid"/>
              <a:miter/>
            </a:ln>
          </p:spPr>
        </p:sp>
      </p:grpSp>
      <p:grpSp>
        <p:nvGrpSpPr>
          <p:cNvPr name="Group 18" id="18"/>
          <p:cNvGrpSpPr/>
          <p:nvPr/>
        </p:nvGrpSpPr>
        <p:grpSpPr>
          <a:xfrm rot="0">
            <a:off x="2463165" y="8185785"/>
            <a:ext cx="588645" cy="393382"/>
            <a:chOff x="0" y="0"/>
            <a:chExt cx="784860" cy="524510"/>
          </a:xfrm>
        </p:grpSpPr>
        <p:sp>
          <p:nvSpPr>
            <p:cNvPr name="Freeform 19" id="19"/>
            <p:cNvSpPr/>
            <p:nvPr/>
          </p:nvSpPr>
          <p:spPr>
            <a:xfrm flipH="false" flipV="false" rot="0">
              <a:off x="50800" y="44450"/>
              <a:ext cx="689610" cy="430530"/>
            </a:xfrm>
            <a:custGeom>
              <a:avLst/>
              <a:gdLst/>
              <a:ahLst/>
              <a:cxnLst/>
              <a:rect r="r" b="b" t="t" l="l"/>
              <a:pathLst>
                <a:path h="430530" w="689610">
                  <a:moveTo>
                    <a:pt x="57150" y="71120"/>
                  </a:moveTo>
                  <a:cubicBezTo>
                    <a:pt x="342900" y="40640"/>
                    <a:pt x="448310" y="8890"/>
                    <a:pt x="508000" y="6350"/>
                  </a:cubicBezTo>
                  <a:cubicBezTo>
                    <a:pt x="541020" y="5080"/>
                    <a:pt x="563880" y="0"/>
                    <a:pt x="585470" y="13970"/>
                  </a:cubicBezTo>
                  <a:cubicBezTo>
                    <a:pt x="613410" y="30480"/>
                    <a:pt x="633730" y="76200"/>
                    <a:pt x="648970" y="118110"/>
                  </a:cubicBezTo>
                  <a:cubicBezTo>
                    <a:pt x="668020" y="171450"/>
                    <a:pt x="678180" y="264160"/>
                    <a:pt x="681990" y="312420"/>
                  </a:cubicBezTo>
                  <a:cubicBezTo>
                    <a:pt x="684530" y="341630"/>
                    <a:pt x="689610" y="363220"/>
                    <a:pt x="680720" y="382270"/>
                  </a:cubicBezTo>
                  <a:cubicBezTo>
                    <a:pt x="673100" y="400050"/>
                    <a:pt x="652780" y="419100"/>
                    <a:pt x="637540" y="425450"/>
                  </a:cubicBezTo>
                  <a:cubicBezTo>
                    <a:pt x="623570" y="430530"/>
                    <a:pt x="607060" y="429260"/>
                    <a:pt x="595630" y="424180"/>
                  </a:cubicBezTo>
                  <a:cubicBezTo>
                    <a:pt x="582930" y="420370"/>
                    <a:pt x="568960" y="410210"/>
                    <a:pt x="562610" y="397510"/>
                  </a:cubicBezTo>
                  <a:cubicBezTo>
                    <a:pt x="553720" y="382270"/>
                    <a:pt x="549910" y="353060"/>
                    <a:pt x="557530" y="336550"/>
                  </a:cubicBezTo>
                  <a:cubicBezTo>
                    <a:pt x="563880" y="318770"/>
                    <a:pt x="588010" y="300990"/>
                    <a:pt x="605790" y="297180"/>
                  </a:cubicBezTo>
                  <a:cubicBezTo>
                    <a:pt x="623570" y="293370"/>
                    <a:pt x="651510" y="302260"/>
                    <a:pt x="665480" y="314960"/>
                  </a:cubicBezTo>
                  <a:cubicBezTo>
                    <a:pt x="678180" y="328930"/>
                    <a:pt x="684530" y="358140"/>
                    <a:pt x="683260" y="374650"/>
                  </a:cubicBezTo>
                  <a:cubicBezTo>
                    <a:pt x="681990" y="388620"/>
                    <a:pt x="671830" y="402590"/>
                    <a:pt x="661670" y="411480"/>
                  </a:cubicBezTo>
                  <a:cubicBezTo>
                    <a:pt x="652780" y="420370"/>
                    <a:pt x="636270" y="426720"/>
                    <a:pt x="623570" y="427990"/>
                  </a:cubicBezTo>
                  <a:cubicBezTo>
                    <a:pt x="609600" y="429260"/>
                    <a:pt x="593090" y="425450"/>
                    <a:pt x="581660" y="417830"/>
                  </a:cubicBezTo>
                  <a:cubicBezTo>
                    <a:pt x="571500" y="411480"/>
                    <a:pt x="563880" y="402590"/>
                    <a:pt x="556260" y="384810"/>
                  </a:cubicBezTo>
                  <a:cubicBezTo>
                    <a:pt x="535940" y="341630"/>
                    <a:pt x="570230" y="175260"/>
                    <a:pt x="514350" y="133350"/>
                  </a:cubicBezTo>
                  <a:cubicBezTo>
                    <a:pt x="438150" y="77470"/>
                    <a:pt x="123190" y="209550"/>
                    <a:pt x="54610" y="196850"/>
                  </a:cubicBezTo>
                  <a:cubicBezTo>
                    <a:pt x="33020" y="193040"/>
                    <a:pt x="24130" y="185420"/>
                    <a:pt x="15240" y="175260"/>
                  </a:cubicBezTo>
                  <a:cubicBezTo>
                    <a:pt x="6350" y="163830"/>
                    <a:pt x="0" y="147320"/>
                    <a:pt x="0" y="133350"/>
                  </a:cubicBezTo>
                  <a:cubicBezTo>
                    <a:pt x="1270" y="119380"/>
                    <a:pt x="7620" y="101600"/>
                    <a:pt x="17780" y="91440"/>
                  </a:cubicBezTo>
                  <a:cubicBezTo>
                    <a:pt x="26670" y="81280"/>
                    <a:pt x="57150" y="71120"/>
                    <a:pt x="57150" y="71120"/>
                  </a:cubicBezTo>
                </a:path>
              </a:pathLst>
            </a:custGeom>
            <a:solidFill>
              <a:srgbClr val="70B1B2"/>
            </a:solidFill>
            <a:ln cap="sq">
              <a:noFill/>
              <a:prstDash val="solid"/>
              <a:miter/>
            </a:ln>
          </p:spPr>
        </p:sp>
      </p:grpSp>
      <p:grpSp>
        <p:nvGrpSpPr>
          <p:cNvPr name="Group 20" id="20"/>
          <p:cNvGrpSpPr/>
          <p:nvPr/>
        </p:nvGrpSpPr>
        <p:grpSpPr>
          <a:xfrm rot="0">
            <a:off x="2854642" y="8568690"/>
            <a:ext cx="171450" cy="166688"/>
            <a:chOff x="0" y="0"/>
            <a:chExt cx="228600" cy="222250"/>
          </a:xfrm>
        </p:grpSpPr>
        <p:sp>
          <p:nvSpPr>
            <p:cNvPr name="Freeform 21" id="21"/>
            <p:cNvSpPr/>
            <p:nvPr/>
          </p:nvSpPr>
          <p:spPr>
            <a:xfrm flipH="false" flipV="false" rot="0">
              <a:off x="49530" y="49530"/>
              <a:ext cx="125730" cy="129540"/>
            </a:xfrm>
            <a:custGeom>
              <a:avLst/>
              <a:gdLst/>
              <a:ahLst/>
              <a:cxnLst/>
              <a:rect r="r" b="b" t="t" l="l"/>
              <a:pathLst>
                <a:path h="129540" w="125730">
                  <a:moveTo>
                    <a:pt x="125730" y="45720"/>
                  </a:moveTo>
                  <a:cubicBezTo>
                    <a:pt x="123190" y="90170"/>
                    <a:pt x="106680" y="114300"/>
                    <a:pt x="90170" y="121920"/>
                  </a:cubicBezTo>
                  <a:cubicBezTo>
                    <a:pt x="74930" y="129540"/>
                    <a:pt x="45720" y="124460"/>
                    <a:pt x="31750" y="118110"/>
                  </a:cubicBezTo>
                  <a:cubicBezTo>
                    <a:pt x="21590" y="114300"/>
                    <a:pt x="15240" y="105410"/>
                    <a:pt x="10160" y="96520"/>
                  </a:cubicBezTo>
                  <a:cubicBezTo>
                    <a:pt x="5080" y="88900"/>
                    <a:pt x="0" y="78740"/>
                    <a:pt x="1270" y="67310"/>
                  </a:cubicBezTo>
                  <a:cubicBezTo>
                    <a:pt x="2540" y="52070"/>
                    <a:pt x="15240" y="25400"/>
                    <a:pt x="25400" y="13970"/>
                  </a:cubicBezTo>
                  <a:cubicBezTo>
                    <a:pt x="33020" y="6350"/>
                    <a:pt x="41910" y="2540"/>
                    <a:pt x="53340" y="1270"/>
                  </a:cubicBezTo>
                  <a:cubicBezTo>
                    <a:pt x="68580" y="0"/>
                    <a:pt x="109220" y="19050"/>
                    <a:pt x="109220" y="19050"/>
                  </a:cubicBezTo>
                </a:path>
              </a:pathLst>
            </a:custGeom>
            <a:solidFill>
              <a:srgbClr val="70B1B2"/>
            </a:solidFill>
            <a:ln cap="sq">
              <a:noFill/>
              <a:prstDash val="solid"/>
              <a:miter/>
            </a:ln>
          </p:spPr>
        </p:sp>
      </p:grpSp>
      <p:grpSp>
        <p:nvGrpSpPr>
          <p:cNvPr name="Group 22" id="22"/>
          <p:cNvGrpSpPr/>
          <p:nvPr/>
        </p:nvGrpSpPr>
        <p:grpSpPr>
          <a:xfrm rot="0">
            <a:off x="3063240" y="9156382"/>
            <a:ext cx="1762125" cy="215265"/>
            <a:chOff x="0" y="0"/>
            <a:chExt cx="2349500" cy="287020"/>
          </a:xfrm>
        </p:grpSpPr>
        <p:sp>
          <p:nvSpPr>
            <p:cNvPr name="Freeform 23" id="23"/>
            <p:cNvSpPr/>
            <p:nvPr/>
          </p:nvSpPr>
          <p:spPr>
            <a:xfrm flipH="false" flipV="false" rot="0">
              <a:off x="48260" y="8890"/>
              <a:ext cx="2251710" cy="266700"/>
            </a:xfrm>
            <a:custGeom>
              <a:avLst/>
              <a:gdLst/>
              <a:ahLst/>
              <a:cxnLst/>
              <a:rect r="r" b="b" t="t" l="l"/>
              <a:pathLst>
                <a:path h="266700" w="2251710">
                  <a:moveTo>
                    <a:pt x="90170" y="45720"/>
                  </a:moveTo>
                  <a:cubicBezTo>
                    <a:pt x="1212850" y="54610"/>
                    <a:pt x="1988820" y="0"/>
                    <a:pt x="2157730" y="41910"/>
                  </a:cubicBezTo>
                  <a:cubicBezTo>
                    <a:pt x="2200910" y="52070"/>
                    <a:pt x="2218690" y="60960"/>
                    <a:pt x="2233930" y="82550"/>
                  </a:cubicBezTo>
                  <a:cubicBezTo>
                    <a:pt x="2247900" y="102870"/>
                    <a:pt x="2251710" y="144780"/>
                    <a:pt x="2242820" y="167640"/>
                  </a:cubicBezTo>
                  <a:cubicBezTo>
                    <a:pt x="2233930" y="191770"/>
                    <a:pt x="2202180" y="218440"/>
                    <a:pt x="2176780" y="223520"/>
                  </a:cubicBezTo>
                  <a:cubicBezTo>
                    <a:pt x="2152650" y="228600"/>
                    <a:pt x="2112010" y="218440"/>
                    <a:pt x="2094230" y="200660"/>
                  </a:cubicBezTo>
                  <a:cubicBezTo>
                    <a:pt x="2075180" y="182880"/>
                    <a:pt x="2062480" y="143510"/>
                    <a:pt x="2066290" y="119380"/>
                  </a:cubicBezTo>
                  <a:cubicBezTo>
                    <a:pt x="2070100" y="93980"/>
                    <a:pt x="2095500" y="60960"/>
                    <a:pt x="2118360" y="49530"/>
                  </a:cubicBezTo>
                  <a:cubicBezTo>
                    <a:pt x="2141220" y="39370"/>
                    <a:pt x="2183130" y="41910"/>
                    <a:pt x="2204720" y="54610"/>
                  </a:cubicBezTo>
                  <a:cubicBezTo>
                    <a:pt x="2226310" y="67310"/>
                    <a:pt x="2246630" y="105410"/>
                    <a:pt x="2249170" y="128270"/>
                  </a:cubicBezTo>
                  <a:cubicBezTo>
                    <a:pt x="2251710" y="148590"/>
                    <a:pt x="2245360" y="170180"/>
                    <a:pt x="2233930" y="185420"/>
                  </a:cubicBezTo>
                  <a:cubicBezTo>
                    <a:pt x="2218690" y="204470"/>
                    <a:pt x="2200910" y="215900"/>
                    <a:pt x="2157730" y="226060"/>
                  </a:cubicBezTo>
                  <a:cubicBezTo>
                    <a:pt x="1988820" y="266700"/>
                    <a:pt x="1212850" y="212090"/>
                    <a:pt x="834390" y="212090"/>
                  </a:cubicBezTo>
                  <a:cubicBezTo>
                    <a:pt x="551180" y="213360"/>
                    <a:pt x="184150" y="232410"/>
                    <a:pt x="90170" y="222250"/>
                  </a:cubicBezTo>
                  <a:cubicBezTo>
                    <a:pt x="67310" y="219710"/>
                    <a:pt x="60960" y="218440"/>
                    <a:pt x="49530" y="212090"/>
                  </a:cubicBezTo>
                  <a:cubicBezTo>
                    <a:pt x="36830" y="205740"/>
                    <a:pt x="25400" y="196850"/>
                    <a:pt x="17780" y="184150"/>
                  </a:cubicBezTo>
                  <a:cubicBezTo>
                    <a:pt x="7620" y="168910"/>
                    <a:pt x="0" y="142240"/>
                    <a:pt x="2540" y="123190"/>
                  </a:cubicBezTo>
                  <a:cubicBezTo>
                    <a:pt x="5080" y="104140"/>
                    <a:pt x="16510" y="81280"/>
                    <a:pt x="31750" y="67310"/>
                  </a:cubicBezTo>
                  <a:cubicBezTo>
                    <a:pt x="45720" y="54610"/>
                    <a:pt x="90170" y="45720"/>
                    <a:pt x="90170" y="45720"/>
                  </a:cubicBezTo>
                </a:path>
              </a:pathLst>
            </a:custGeom>
            <a:solidFill>
              <a:srgbClr val="9ED5D6"/>
            </a:solidFill>
            <a:ln cap="sq">
              <a:noFill/>
              <a:prstDash val="solid"/>
              <a:miter/>
            </a:ln>
          </p:spPr>
        </p:sp>
      </p:grpSp>
      <p:grpSp>
        <p:nvGrpSpPr>
          <p:cNvPr name="Group 24" id="24"/>
          <p:cNvGrpSpPr/>
          <p:nvPr/>
        </p:nvGrpSpPr>
        <p:grpSpPr>
          <a:xfrm rot="0">
            <a:off x="4879658" y="9154478"/>
            <a:ext cx="218122" cy="218122"/>
            <a:chOff x="0" y="0"/>
            <a:chExt cx="290830" cy="290830"/>
          </a:xfrm>
        </p:grpSpPr>
        <p:sp>
          <p:nvSpPr>
            <p:cNvPr name="Freeform 25" id="25"/>
            <p:cNvSpPr/>
            <p:nvPr/>
          </p:nvSpPr>
          <p:spPr>
            <a:xfrm flipH="false" flipV="false" rot="0">
              <a:off x="49530" y="48260"/>
              <a:ext cx="186690" cy="193040"/>
            </a:xfrm>
            <a:custGeom>
              <a:avLst/>
              <a:gdLst/>
              <a:ahLst/>
              <a:cxnLst/>
              <a:rect r="r" b="b" t="t" l="l"/>
              <a:pathLst>
                <a:path h="193040" w="186690">
                  <a:moveTo>
                    <a:pt x="186690" y="68580"/>
                  </a:moveTo>
                  <a:cubicBezTo>
                    <a:pt x="186690" y="128270"/>
                    <a:pt x="180340" y="143510"/>
                    <a:pt x="171450" y="156210"/>
                  </a:cubicBezTo>
                  <a:cubicBezTo>
                    <a:pt x="161290" y="167640"/>
                    <a:pt x="148590" y="177800"/>
                    <a:pt x="134620" y="184150"/>
                  </a:cubicBezTo>
                  <a:cubicBezTo>
                    <a:pt x="121920" y="189230"/>
                    <a:pt x="105410" y="193040"/>
                    <a:pt x="90170" y="191770"/>
                  </a:cubicBezTo>
                  <a:cubicBezTo>
                    <a:pt x="74930" y="190500"/>
                    <a:pt x="59690" y="185420"/>
                    <a:pt x="46990" y="177800"/>
                  </a:cubicBezTo>
                  <a:cubicBezTo>
                    <a:pt x="34290" y="170180"/>
                    <a:pt x="21590" y="158750"/>
                    <a:pt x="13970" y="146050"/>
                  </a:cubicBezTo>
                  <a:cubicBezTo>
                    <a:pt x="6350" y="133350"/>
                    <a:pt x="1270" y="116840"/>
                    <a:pt x="1270" y="102870"/>
                  </a:cubicBezTo>
                  <a:cubicBezTo>
                    <a:pt x="0" y="87630"/>
                    <a:pt x="2540" y="71120"/>
                    <a:pt x="8890" y="57150"/>
                  </a:cubicBezTo>
                  <a:cubicBezTo>
                    <a:pt x="15240" y="44450"/>
                    <a:pt x="25400" y="30480"/>
                    <a:pt x="36830" y="21590"/>
                  </a:cubicBezTo>
                  <a:cubicBezTo>
                    <a:pt x="48260" y="12700"/>
                    <a:pt x="64770" y="6350"/>
                    <a:pt x="78740" y="2540"/>
                  </a:cubicBezTo>
                  <a:cubicBezTo>
                    <a:pt x="92710" y="0"/>
                    <a:pt x="110490" y="1270"/>
                    <a:pt x="124460" y="6350"/>
                  </a:cubicBezTo>
                  <a:cubicBezTo>
                    <a:pt x="138430" y="10160"/>
                    <a:pt x="163830" y="29210"/>
                    <a:pt x="163830" y="29210"/>
                  </a:cubicBezTo>
                </a:path>
              </a:pathLst>
            </a:custGeom>
            <a:solidFill>
              <a:srgbClr val="9ED5D6"/>
            </a:solidFill>
            <a:ln cap="sq">
              <a:noFill/>
              <a:prstDash val="solid"/>
              <a:miter/>
            </a:ln>
          </p:spPr>
        </p:sp>
      </p:grpSp>
      <p:sp>
        <p:nvSpPr>
          <p:cNvPr name="Freeform 26" id="26"/>
          <p:cNvSpPr/>
          <p:nvPr/>
        </p:nvSpPr>
        <p:spPr>
          <a:xfrm flipH="false" flipV="false" rot="0">
            <a:off x="213019" y="4227433"/>
            <a:ext cx="1631362" cy="1783795"/>
          </a:xfrm>
          <a:custGeom>
            <a:avLst/>
            <a:gdLst/>
            <a:ahLst/>
            <a:cxnLst/>
            <a:rect r="r" b="b" t="t" l="l"/>
            <a:pathLst>
              <a:path h="1783795" w="1631362">
                <a:moveTo>
                  <a:pt x="0" y="0"/>
                </a:moveTo>
                <a:lnTo>
                  <a:pt x="1631362" y="0"/>
                </a:lnTo>
                <a:lnTo>
                  <a:pt x="1631362" y="1783794"/>
                </a:lnTo>
                <a:lnTo>
                  <a:pt x="0" y="178379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7" id="27"/>
          <p:cNvSpPr/>
          <p:nvPr/>
        </p:nvSpPr>
        <p:spPr>
          <a:xfrm flipH="false" flipV="false" rot="0">
            <a:off x="4639550" y="2547591"/>
            <a:ext cx="3967116" cy="3015009"/>
          </a:xfrm>
          <a:custGeom>
            <a:avLst/>
            <a:gdLst/>
            <a:ahLst/>
            <a:cxnLst/>
            <a:rect r="r" b="b" t="t" l="l"/>
            <a:pathLst>
              <a:path h="3015009" w="3967116">
                <a:moveTo>
                  <a:pt x="0" y="0"/>
                </a:moveTo>
                <a:lnTo>
                  <a:pt x="3967117" y="0"/>
                </a:lnTo>
                <a:lnTo>
                  <a:pt x="3967117" y="3015009"/>
                </a:lnTo>
                <a:lnTo>
                  <a:pt x="0" y="301500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8" id="28"/>
          <p:cNvSpPr/>
          <p:nvPr/>
        </p:nvSpPr>
        <p:spPr>
          <a:xfrm flipH="false" flipV="false" rot="0">
            <a:off x="10872127" y="6987918"/>
            <a:ext cx="2767891" cy="2166560"/>
          </a:xfrm>
          <a:custGeom>
            <a:avLst/>
            <a:gdLst/>
            <a:ahLst/>
            <a:cxnLst/>
            <a:rect r="r" b="b" t="t" l="l"/>
            <a:pathLst>
              <a:path h="2166560" w="2767891">
                <a:moveTo>
                  <a:pt x="0" y="0"/>
                </a:moveTo>
                <a:lnTo>
                  <a:pt x="2767890" y="0"/>
                </a:lnTo>
                <a:lnTo>
                  <a:pt x="2767890" y="2166559"/>
                </a:lnTo>
                <a:lnTo>
                  <a:pt x="0" y="216655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29" id="29"/>
          <p:cNvSpPr/>
          <p:nvPr/>
        </p:nvSpPr>
        <p:spPr>
          <a:xfrm flipH="false" flipV="false" rot="0">
            <a:off x="33273" y="-382138"/>
            <a:ext cx="3979012" cy="4114800"/>
          </a:xfrm>
          <a:custGeom>
            <a:avLst/>
            <a:gdLst/>
            <a:ahLst/>
            <a:cxnLst/>
            <a:rect r="r" b="b" t="t" l="l"/>
            <a:pathLst>
              <a:path h="4114800" w="3979012">
                <a:moveTo>
                  <a:pt x="0" y="0"/>
                </a:moveTo>
                <a:lnTo>
                  <a:pt x="3979012" y="0"/>
                </a:lnTo>
                <a:lnTo>
                  <a:pt x="3979012"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30" id="30"/>
          <p:cNvSpPr txBox="true"/>
          <p:nvPr/>
        </p:nvSpPr>
        <p:spPr>
          <a:xfrm rot="0">
            <a:off x="3615637" y="6470283"/>
            <a:ext cx="10501511" cy="2390683"/>
          </a:xfrm>
          <a:prstGeom prst="rect">
            <a:avLst/>
          </a:prstGeom>
        </p:spPr>
        <p:txBody>
          <a:bodyPr anchor="t" rtlCol="false" tIns="0" lIns="0" bIns="0" rIns="0">
            <a:spAutoFit/>
          </a:bodyPr>
          <a:lstStyle/>
          <a:p>
            <a:pPr algn="l" marL="729446" indent="-364723" lvl="1">
              <a:lnSpc>
                <a:spcPts val="4730"/>
              </a:lnSpc>
              <a:buFont typeface="Arial"/>
              <a:buChar char="•"/>
            </a:pPr>
            <a:r>
              <a:rPr lang="en-US" sz="3378">
                <a:solidFill>
                  <a:srgbClr val="024762"/>
                </a:solidFill>
                <a:latin typeface="One Little Font"/>
                <a:ea typeface="One Little Font"/>
                <a:cs typeface="One Little Font"/>
                <a:sym typeface="One Little Font"/>
              </a:rPr>
              <a:t>dane ogólne</a:t>
            </a:r>
          </a:p>
          <a:p>
            <a:pPr algn="l" marL="729446" indent="-364723" lvl="1">
              <a:lnSpc>
                <a:spcPts val="4730"/>
              </a:lnSpc>
              <a:buFont typeface="Arial"/>
              <a:buChar char="•"/>
            </a:pPr>
            <a:r>
              <a:rPr lang="en-US" sz="3378">
                <a:solidFill>
                  <a:srgbClr val="024762"/>
                </a:solidFill>
                <a:latin typeface="One Little Font"/>
                <a:ea typeface="One Little Font"/>
                <a:cs typeface="One Little Font"/>
                <a:sym typeface="One Little Font"/>
              </a:rPr>
              <a:t>położenie geograficzne</a:t>
            </a:r>
          </a:p>
          <a:p>
            <a:pPr algn="l" marL="729446" indent="-364723" lvl="1">
              <a:lnSpc>
                <a:spcPts val="4730"/>
              </a:lnSpc>
              <a:buFont typeface="Arial"/>
              <a:buChar char="•"/>
            </a:pPr>
            <a:r>
              <a:rPr lang="en-US" sz="3378">
                <a:solidFill>
                  <a:srgbClr val="024762"/>
                </a:solidFill>
                <a:latin typeface="One Little Font"/>
                <a:ea typeface="One Little Font"/>
                <a:cs typeface="One Little Font"/>
                <a:sym typeface="One Little Font"/>
              </a:rPr>
              <a:t>klimat</a:t>
            </a:r>
          </a:p>
          <a:p>
            <a:pPr algn="l" marL="729446" indent="-364723" lvl="1">
              <a:lnSpc>
                <a:spcPts val="4730"/>
              </a:lnSpc>
              <a:buFont typeface="Arial"/>
              <a:buChar char="•"/>
            </a:pPr>
            <a:r>
              <a:rPr lang="en-US" sz="3378">
                <a:solidFill>
                  <a:srgbClr val="024762"/>
                </a:solidFill>
                <a:latin typeface="One Little Font"/>
                <a:ea typeface="One Little Font"/>
                <a:cs typeface="One Little Font"/>
                <a:sym typeface="One Little Font"/>
              </a:rPr>
              <a:t>atrakcje turystyczne</a:t>
            </a:r>
          </a:p>
        </p:txBody>
      </p:sp>
      <p:sp>
        <p:nvSpPr>
          <p:cNvPr name="TextBox 31" id="31"/>
          <p:cNvSpPr txBox="true"/>
          <p:nvPr/>
        </p:nvSpPr>
        <p:spPr>
          <a:xfrm rot="0">
            <a:off x="6623109" y="866746"/>
            <a:ext cx="12310213" cy="1318895"/>
          </a:xfrm>
          <a:prstGeom prst="rect">
            <a:avLst/>
          </a:prstGeom>
        </p:spPr>
        <p:txBody>
          <a:bodyPr anchor="t" rtlCol="false" tIns="0" lIns="0" bIns="0" rIns="0">
            <a:spAutoFit/>
          </a:bodyPr>
          <a:lstStyle/>
          <a:p>
            <a:pPr algn="l">
              <a:lnSpc>
                <a:spcPts val="10165"/>
              </a:lnSpc>
            </a:pPr>
            <a:r>
              <a:rPr lang="en-US" sz="9500" b="true">
                <a:solidFill>
                  <a:srgbClr val="024762"/>
                </a:solidFill>
                <a:latin typeface="One Little Font Bold"/>
                <a:ea typeface="One Little Font Bold"/>
                <a:cs typeface="One Little Font Bold"/>
                <a:sym typeface="One Little Font Bold"/>
              </a:rPr>
              <a:t>TENERYFA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5768" y="8926316"/>
            <a:ext cx="18839537" cy="3082833"/>
          </a:xfrm>
          <a:custGeom>
            <a:avLst/>
            <a:gdLst/>
            <a:ahLst/>
            <a:cxnLst/>
            <a:rect r="r" b="b" t="t" l="l"/>
            <a:pathLst>
              <a:path h="3082833" w="18839537">
                <a:moveTo>
                  <a:pt x="0" y="0"/>
                </a:moveTo>
                <a:lnTo>
                  <a:pt x="18839536" y="0"/>
                </a:lnTo>
                <a:lnTo>
                  <a:pt x="18839536" y="3082833"/>
                </a:lnTo>
                <a:lnTo>
                  <a:pt x="0" y="30828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2068399" y="129288"/>
            <a:ext cx="5365584" cy="9331810"/>
            <a:chOff x="0" y="0"/>
            <a:chExt cx="3291840" cy="5725160"/>
          </a:xfrm>
        </p:grpSpPr>
        <p:sp>
          <p:nvSpPr>
            <p:cNvPr name="Freeform 4" id="4"/>
            <p:cNvSpPr/>
            <p:nvPr/>
          </p:nvSpPr>
          <p:spPr>
            <a:xfrm flipH="false" flipV="false" rot="0">
              <a:off x="38100" y="0"/>
              <a:ext cx="3252470" cy="1734820"/>
            </a:xfrm>
            <a:custGeom>
              <a:avLst/>
              <a:gdLst/>
              <a:ahLst/>
              <a:cxnLst/>
              <a:rect r="r" b="b" t="t" l="l"/>
              <a:pathLst>
                <a:path h="1734820" w="3252470">
                  <a:moveTo>
                    <a:pt x="3021330" y="0"/>
                  </a:moveTo>
                  <a:cubicBezTo>
                    <a:pt x="2995930" y="2540"/>
                    <a:pt x="2971800" y="6350"/>
                    <a:pt x="2946400" y="8890"/>
                  </a:cubicBezTo>
                  <a:cubicBezTo>
                    <a:pt x="2937510" y="10160"/>
                    <a:pt x="2927350" y="11430"/>
                    <a:pt x="2918460" y="12700"/>
                  </a:cubicBezTo>
                  <a:cubicBezTo>
                    <a:pt x="2905760" y="13970"/>
                    <a:pt x="2915920" y="12700"/>
                    <a:pt x="2918460" y="12700"/>
                  </a:cubicBezTo>
                  <a:cubicBezTo>
                    <a:pt x="2894330" y="16510"/>
                    <a:pt x="2871470" y="19050"/>
                    <a:pt x="2847340" y="22860"/>
                  </a:cubicBezTo>
                  <a:cubicBezTo>
                    <a:pt x="2815590" y="26670"/>
                    <a:pt x="2783840" y="30480"/>
                    <a:pt x="2752090" y="31750"/>
                  </a:cubicBezTo>
                  <a:cubicBezTo>
                    <a:pt x="2519680" y="46990"/>
                    <a:pt x="2286000" y="16510"/>
                    <a:pt x="2053590" y="15240"/>
                  </a:cubicBezTo>
                  <a:cubicBezTo>
                    <a:pt x="1816100" y="12700"/>
                    <a:pt x="1577340" y="13970"/>
                    <a:pt x="1339850" y="19050"/>
                  </a:cubicBezTo>
                  <a:cubicBezTo>
                    <a:pt x="892810" y="27940"/>
                    <a:pt x="445770" y="46990"/>
                    <a:pt x="0" y="49530"/>
                  </a:cubicBezTo>
                  <a:cubicBezTo>
                    <a:pt x="1270" y="480060"/>
                    <a:pt x="12700" y="911860"/>
                    <a:pt x="21590" y="1342390"/>
                  </a:cubicBezTo>
                  <a:cubicBezTo>
                    <a:pt x="24130" y="1470660"/>
                    <a:pt x="26670" y="1598930"/>
                    <a:pt x="27940" y="1725930"/>
                  </a:cubicBezTo>
                  <a:cubicBezTo>
                    <a:pt x="228600" y="1728470"/>
                    <a:pt x="427990" y="1734820"/>
                    <a:pt x="628650" y="1733550"/>
                  </a:cubicBezTo>
                  <a:cubicBezTo>
                    <a:pt x="871220" y="1732280"/>
                    <a:pt x="1113790" y="1714500"/>
                    <a:pt x="1356360" y="1710690"/>
                  </a:cubicBezTo>
                  <a:cubicBezTo>
                    <a:pt x="1596390" y="1706880"/>
                    <a:pt x="1835150" y="1711960"/>
                    <a:pt x="2075180" y="1715770"/>
                  </a:cubicBezTo>
                  <a:cubicBezTo>
                    <a:pt x="2316480" y="1719580"/>
                    <a:pt x="2559050" y="1720850"/>
                    <a:pt x="2800350" y="1713230"/>
                  </a:cubicBezTo>
                  <a:cubicBezTo>
                    <a:pt x="2917190" y="1709420"/>
                    <a:pt x="3034030" y="1705610"/>
                    <a:pt x="3150870" y="1709420"/>
                  </a:cubicBezTo>
                  <a:cubicBezTo>
                    <a:pt x="3185160" y="1710690"/>
                    <a:pt x="3218180" y="1710690"/>
                    <a:pt x="3252470" y="1711960"/>
                  </a:cubicBezTo>
                  <a:cubicBezTo>
                    <a:pt x="3247390" y="1141730"/>
                    <a:pt x="3233420" y="570230"/>
                    <a:pt x="3233420" y="0"/>
                  </a:cubicBezTo>
                  <a:lnTo>
                    <a:pt x="3021330" y="0"/>
                  </a:lnTo>
                  <a:close/>
                </a:path>
              </a:pathLst>
            </a:custGeom>
            <a:blipFill>
              <a:blip r:embed="rId4"/>
              <a:stretch>
                <a:fillRect l="0" t="-9599" r="0" b="-9599"/>
              </a:stretch>
            </a:blipFill>
          </p:spPr>
        </p:sp>
        <p:sp>
          <p:nvSpPr>
            <p:cNvPr name="Freeform 5" id="5"/>
            <p:cNvSpPr/>
            <p:nvPr/>
          </p:nvSpPr>
          <p:spPr>
            <a:xfrm flipH="false" flipV="false" rot="0">
              <a:off x="31750" y="2037080"/>
              <a:ext cx="3260090" cy="1697990"/>
            </a:xfrm>
            <a:custGeom>
              <a:avLst/>
              <a:gdLst/>
              <a:ahLst/>
              <a:cxnLst/>
              <a:rect r="r" b="b" t="t" l="l"/>
              <a:pathLst>
                <a:path h="1697990" w="3260090">
                  <a:moveTo>
                    <a:pt x="3260090" y="10160"/>
                  </a:moveTo>
                  <a:lnTo>
                    <a:pt x="3111500" y="6350"/>
                  </a:lnTo>
                  <a:cubicBezTo>
                    <a:pt x="2979420" y="3810"/>
                    <a:pt x="2847340" y="11430"/>
                    <a:pt x="2715260" y="13970"/>
                  </a:cubicBezTo>
                  <a:cubicBezTo>
                    <a:pt x="2233930" y="25400"/>
                    <a:pt x="1752600" y="0"/>
                    <a:pt x="1271270" y="11430"/>
                  </a:cubicBezTo>
                  <a:cubicBezTo>
                    <a:pt x="1028700" y="16510"/>
                    <a:pt x="786130" y="34290"/>
                    <a:pt x="543560" y="33020"/>
                  </a:cubicBezTo>
                  <a:cubicBezTo>
                    <a:pt x="374650" y="31750"/>
                    <a:pt x="205740" y="27940"/>
                    <a:pt x="36830" y="25400"/>
                  </a:cubicBezTo>
                  <a:cubicBezTo>
                    <a:pt x="38100" y="227330"/>
                    <a:pt x="36830" y="429260"/>
                    <a:pt x="31750" y="629920"/>
                  </a:cubicBezTo>
                  <a:cubicBezTo>
                    <a:pt x="26670" y="829310"/>
                    <a:pt x="16510" y="1028700"/>
                    <a:pt x="10160" y="1226820"/>
                  </a:cubicBezTo>
                  <a:cubicBezTo>
                    <a:pt x="6350" y="1372870"/>
                    <a:pt x="2540" y="1520190"/>
                    <a:pt x="0" y="1666240"/>
                  </a:cubicBezTo>
                  <a:cubicBezTo>
                    <a:pt x="242570" y="1663700"/>
                    <a:pt x="486410" y="1654810"/>
                    <a:pt x="728980" y="1648460"/>
                  </a:cubicBezTo>
                  <a:cubicBezTo>
                    <a:pt x="967740" y="1642110"/>
                    <a:pt x="1205230" y="1647190"/>
                    <a:pt x="1443990" y="1648460"/>
                  </a:cubicBezTo>
                  <a:cubicBezTo>
                    <a:pt x="1680210" y="1648460"/>
                    <a:pt x="1916430" y="1642110"/>
                    <a:pt x="2153920" y="1643380"/>
                  </a:cubicBezTo>
                  <a:cubicBezTo>
                    <a:pt x="2387600" y="1643380"/>
                    <a:pt x="2620010" y="1653540"/>
                    <a:pt x="2851150" y="1680210"/>
                  </a:cubicBezTo>
                  <a:cubicBezTo>
                    <a:pt x="2959100" y="1692910"/>
                    <a:pt x="3068320" y="1697990"/>
                    <a:pt x="3177540" y="1696720"/>
                  </a:cubicBezTo>
                  <a:cubicBezTo>
                    <a:pt x="3188970" y="1696720"/>
                    <a:pt x="3200400" y="1696720"/>
                    <a:pt x="3211830" y="1695450"/>
                  </a:cubicBezTo>
                  <a:lnTo>
                    <a:pt x="3219450" y="1474470"/>
                  </a:lnTo>
                  <a:cubicBezTo>
                    <a:pt x="3227070" y="1287780"/>
                    <a:pt x="3238500" y="1099820"/>
                    <a:pt x="3247391" y="913130"/>
                  </a:cubicBezTo>
                  <a:cubicBezTo>
                    <a:pt x="3256281" y="722630"/>
                    <a:pt x="3258820" y="532130"/>
                    <a:pt x="3260091" y="341630"/>
                  </a:cubicBezTo>
                  <a:lnTo>
                    <a:pt x="3260091" y="10160"/>
                  </a:lnTo>
                  <a:close/>
                </a:path>
              </a:pathLst>
            </a:custGeom>
            <a:blipFill>
              <a:blip r:embed="rId5"/>
              <a:stretch>
                <a:fillRect l="0" t="-10796" r="0" b="-10796"/>
              </a:stretch>
            </a:blipFill>
          </p:spPr>
        </p:sp>
        <p:sp>
          <p:nvSpPr>
            <p:cNvPr name="Freeform 6" id="6"/>
            <p:cNvSpPr/>
            <p:nvPr/>
          </p:nvSpPr>
          <p:spPr>
            <a:xfrm flipH="false" flipV="false" rot="0">
              <a:off x="-3810" y="3986530"/>
              <a:ext cx="3270250" cy="1742440"/>
            </a:xfrm>
            <a:custGeom>
              <a:avLst/>
              <a:gdLst/>
              <a:ahLst/>
              <a:cxnLst/>
              <a:rect r="r" b="b" t="t" l="l"/>
              <a:pathLst>
                <a:path h="1742440" w="3270250">
                  <a:moveTo>
                    <a:pt x="3267710" y="727710"/>
                  </a:moveTo>
                  <a:cubicBezTo>
                    <a:pt x="3267710" y="549910"/>
                    <a:pt x="3247390" y="372110"/>
                    <a:pt x="3243580" y="193040"/>
                  </a:cubicBezTo>
                  <a:cubicBezTo>
                    <a:pt x="3243580" y="153670"/>
                    <a:pt x="3242310" y="114300"/>
                    <a:pt x="3242310" y="74930"/>
                  </a:cubicBezTo>
                  <a:cubicBezTo>
                    <a:pt x="3224530" y="74930"/>
                    <a:pt x="3206750" y="76200"/>
                    <a:pt x="3188970" y="76200"/>
                  </a:cubicBezTo>
                  <a:cubicBezTo>
                    <a:pt x="3064510" y="76200"/>
                    <a:pt x="2942590" y="64770"/>
                    <a:pt x="2819400" y="50800"/>
                  </a:cubicBezTo>
                  <a:cubicBezTo>
                    <a:pt x="2348230" y="0"/>
                    <a:pt x="1873250" y="31750"/>
                    <a:pt x="1400810" y="26670"/>
                  </a:cubicBezTo>
                  <a:cubicBezTo>
                    <a:pt x="1159510" y="24130"/>
                    <a:pt x="919480" y="22861"/>
                    <a:pt x="678180" y="30480"/>
                  </a:cubicBezTo>
                  <a:cubicBezTo>
                    <a:pt x="462280" y="36830"/>
                    <a:pt x="246380" y="44450"/>
                    <a:pt x="29210" y="45720"/>
                  </a:cubicBezTo>
                  <a:cubicBezTo>
                    <a:pt x="24130" y="416561"/>
                    <a:pt x="20320" y="787400"/>
                    <a:pt x="10160" y="1156970"/>
                  </a:cubicBezTo>
                  <a:cubicBezTo>
                    <a:pt x="5080" y="1341120"/>
                    <a:pt x="0" y="1526540"/>
                    <a:pt x="3810" y="1710690"/>
                  </a:cubicBezTo>
                  <a:cubicBezTo>
                    <a:pt x="266700" y="1710690"/>
                    <a:pt x="528320" y="1715770"/>
                    <a:pt x="791210" y="1720850"/>
                  </a:cubicBezTo>
                  <a:cubicBezTo>
                    <a:pt x="1275080" y="1731010"/>
                    <a:pt x="1760220" y="1742440"/>
                    <a:pt x="2244090" y="1732280"/>
                  </a:cubicBezTo>
                  <a:cubicBezTo>
                    <a:pt x="2585720" y="1724660"/>
                    <a:pt x="2928620" y="1717040"/>
                    <a:pt x="3270250" y="1713230"/>
                  </a:cubicBezTo>
                  <a:cubicBezTo>
                    <a:pt x="3218180" y="1389380"/>
                    <a:pt x="3268980" y="1055370"/>
                    <a:pt x="3267710" y="727710"/>
                  </a:cubicBezTo>
                  <a:close/>
                </a:path>
              </a:pathLst>
            </a:custGeom>
            <a:blipFill>
              <a:blip r:embed="rId6"/>
              <a:stretch>
                <a:fillRect l="0" t="-43290" r="0" b="-43290"/>
              </a:stretch>
            </a:blipFill>
          </p:spPr>
        </p:sp>
      </p:grpSp>
      <p:sp>
        <p:nvSpPr>
          <p:cNvPr name="Freeform 7" id="7"/>
          <p:cNvSpPr/>
          <p:nvPr/>
        </p:nvSpPr>
        <p:spPr>
          <a:xfrm flipH="false" flipV="false" rot="0">
            <a:off x="5549904" y="6835986"/>
            <a:ext cx="3967116" cy="3015009"/>
          </a:xfrm>
          <a:custGeom>
            <a:avLst/>
            <a:gdLst/>
            <a:ahLst/>
            <a:cxnLst/>
            <a:rect r="r" b="b" t="t" l="l"/>
            <a:pathLst>
              <a:path h="3015009" w="3967116">
                <a:moveTo>
                  <a:pt x="0" y="0"/>
                </a:moveTo>
                <a:lnTo>
                  <a:pt x="3967117" y="0"/>
                </a:lnTo>
                <a:lnTo>
                  <a:pt x="3967117" y="3015009"/>
                </a:lnTo>
                <a:lnTo>
                  <a:pt x="0" y="301500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10590777">
            <a:off x="-1207456" y="-2380669"/>
            <a:ext cx="8229773" cy="8617563"/>
          </a:xfrm>
          <a:custGeom>
            <a:avLst/>
            <a:gdLst/>
            <a:ahLst/>
            <a:cxnLst/>
            <a:rect r="r" b="b" t="t" l="l"/>
            <a:pathLst>
              <a:path h="8617563" w="8229773">
                <a:moveTo>
                  <a:pt x="0" y="0"/>
                </a:moveTo>
                <a:lnTo>
                  <a:pt x="8229773" y="0"/>
                </a:lnTo>
                <a:lnTo>
                  <a:pt x="8229773" y="8617563"/>
                </a:lnTo>
                <a:lnTo>
                  <a:pt x="0" y="861756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1347934">
            <a:off x="-334151" y="6679014"/>
            <a:ext cx="2725702" cy="2755765"/>
          </a:xfrm>
          <a:custGeom>
            <a:avLst/>
            <a:gdLst/>
            <a:ahLst/>
            <a:cxnLst/>
            <a:rect r="r" b="b" t="t" l="l"/>
            <a:pathLst>
              <a:path h="2755765" w="2725702">
                <a:moveTo>
                  <a:pt x="0" y="0"/>
                </a:moveTo>
                <a:lnTo>
                  <a:pt x="2725702" y="0"/>
                </a:lnTo>
                <a:lnTo>
                  <a:pt x="2725702" y="2755765"/>
                </a:lnTo>
                <a:lnTo>
                  <a:pt x="0" y="275576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8473399" y="165735"/>
            <a:ext cx="2087244" cy="1798825"/>
          </a:xfrm>
          <a:custGeom>
            <a:avLst/>
            <a:gdLst/>
            <a:ahLst/>
            <a:cxnLst/>
            <a:rect r="r" b="b" t="t" l="l"/>
            <a:pathLst>
              <a:path h="1798825" w="2087244">
                <a:moveTo>
                  <a:pt x="0" y="0"/>
                </a:moveTo>
                <a:lnTo>
                  <a:pt x="2087244" y="0"/>
                </a:lnTo>
                <a:lnTo>
                  <a:pt x="2087244" y="1798825"/>
                </a:lnTo>
                <a:lnTo>
                  <a:pt x="0" y="1798825"/>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nvGrpSpPr>
          <p:cNvPr name="Group 11" id="11"/>
          <p:cNvGrpSpPr/>
          <p:nvPr/>
        </p:nvGrpSpPr>
        <p:grpSpPr>
          <a:xfrm rot="0">
            <a:off x="4231958" y="165735"/>
            <a:ext cx="584835" cy="537210"/>
            <a:chOff x="0" y="0"/>
            <a:chExt cx="779780" cy="716280"/>
          </a:xfrm>
        </p:grpSpPr>
        <p:sp>
          <p:nvSpPr>
            <p:cNvPr name="Freeform 12" id="12"/>
            <p:cNvSpPr/>
            <p:nvPr/>
          </p:nvSpPr>
          <p:spPr>
            <a:xfrm flipH="false" flipV="false" rot="0">
              <a:off x="46990" y="48260"/>
              <a:ext cx="684530" cy="617220"/>
            </a:xfrm>
            <a:custGeom>
              <a:avLst/>
              <a:gdLst/>
              <a:ahLst/>
              <a:cxnLst/>
              <a:rect r="r" b="b" t="t" l="l"/>
              <a:pathLst>
                <a:path h="617220" w="684530">
                  <a:moveTo>
                    <a:pt x="116840" y="25400"/>
                  </a:moveTo>
                  <a:cubicBezTo>
                    <a:pt x="415290" y="345440"/>
                    <a:pt x="504190" y="320040"/>
                    <a:pt x="557530" y="353060"/>
                  </a:cubicBezTo>
                  <a:cubicBezTo>
                    <a:pt x="605790" y="382270"/>
                    <a:pt x="646430" y="440690"/>
                    <a:pt x="664210" y="481330"/>
                  </a:cubicBezTo>
                  <a:cubicBezTo>
                    <a:pt x="678180" y="511810"/>
                    <a:pt x="683260" y="546100"/>
                    <a:pt x="678180" y="567690"/>
                  </a:cubicBezTo>
                  <a:cubicBezTo>
                    <a:pt x="674370" y="584200"/>
                    <a:pt x="662940" y="596900"/>
                    <a:pt x="650240" y="604520"/>
                  </a:cubicBezTo>
                  <a:cubicBezTo>
                    <a:pt x="638810" y="612140"/>
                    <a:pt x="621030" y="617220"/>
                    <a:pt x="605790" y="615950"/>
                  </a:cubicBezTo>
                  <a:cubicBezTo>
                    <a:pt x="591820" y="615950"/>
                    <a:pt x="574040" y="610870"/>
                    <a:pt x="563880" y="599440"/>
                  </a:cubicBezTo>
                  <a:cubicBezTo>
                    <a:pt x="551180" y="586740"/>
                    <a:pt x="537210" y="556260"/>
                    <a:pt x="539750" y="537210"/>
                  </a:cubicBezTo>
                  <a:cubicBezTo>
                    <a:pt x="541020" y="516890"/>
                    <a:pt x="560070" y="490220"/>
                    <a:pt x="576580" y="481330"/>
                  </a:cubicBezTo>
                  <a:cubicBezTo>
                    <a:pt x="594360" y="472440"/>
                    <a:pt x="626110" y="472440"/>
                    <a:pt x="643890" y="481330"/>
                  </a:cubicBezTo>
                  <a:cubicBezTo>
                    <a:pt x="661670" y="491490"/>
                    <a:pt x="678180" y="519430"/>
                    <a:pt x="681990" y="537210"/>
                  </a:cubicBezTo>
                  <a:cubicBezTo>
                    <a:pt x="684530" y="552450"/>
                    <a:pt x="679450" y="570230"/>
                    <a:pt x="671830" y="581660"/>
                  </a:cubicBezTo>
                  <a:cubicBezTo>
                    <a:pt x="664210" y="594360"/>
                    <a:pt x="650240" y="605790"/>
                    <a:pt x="636270" y="612140"/>
                  </a:cubicBezTo>
                  <a:cubicBezTo>
                    <a:pt x="623570" y="617220"/>
                    <a:pt x="604520" y="617220"/>
                    <a:pt x="590550" y="613410"/>
                  </a:cubicBezTo>
                  <a:cubicBezTo>
                    <a:pt x="576580" y="609600"/>
                    <a:pt x="565150" y="601980"/>
                    <a:pt x="553720" y="588010"/>
                  </a:cubicBezTo>
                  <a:cubicBezTo>
                    <a:pt x="534670" y="567690"/>
                    <a:pt x="534670" y="520700"/>
                    <a:pt x="504190" y="495300"/>
                  </a:cubicBezTo>
                  <a:cubicBezTo>
                    <a:pt x="458470" y="457200"/>
                    <a:pt x="344170" y="472440"/>
                    <a:pt x="271780" y="422910"/>
                  </a:cubicBezTo>
                  <a:cubicBezTo>
                    <a:pt x="175260" y="358140"/>
                    <a:pt x="33020" y="157480"/>
                    <a:pt x="7620" y="95250"/>
                  </a:cubicBezTo>
                  <a:cubicBezTo>
                    <a:pt x="0" y="74930"/>
                    <a:pt x="0" y="63500"/>
                    <a:pt x="3810" y="49530"/>
                  </a:cubicBezTo>
                  <a:cubicBezTo>
                    <a:pt x="7620" y="35560"/>
                    <a:pt x="19050" y="20320"/>
                    <a:pt x="31750" y="11430"/>
                  </a:cubicBezTo>
                  <a:cubicBezTo>
                    <a:pt x="43180" y="3810"/>
                    <a:pt x="62230" y="0"/>
                    <a:pt x="77470" y="2540"/>
                  </a:cubicBezTo>
                  <a:cubicBezTo>
                    <a:pt x="91440" y="3810"/>
                    <a:pt x="116840" y="25400"/>
                    <a:pt x="116840" y="25400"/>
                  </a:cubicBezTo>
                </a:path>
              </a:pathLst>
            </a:custGeom>
            <a:solidFill>
              <a:srgbClr val="70B1B2"/>
            </a:solidFill>
            <a:ln cap="sq">
              <a:noFill/>
              <a:prstDash val="solid"/>
              <a:miter/>
            </a:ln>
          </p:spPr>
        </p:sp>
      </p:grpSp>
      <p:grpSp>
        <p:nvGrpSpPr>
          <p:cNvPr name="Group 13" id="13"/>
          <p:cNvGrpSpPr/>
          <p:nvPr/>
        </p:nvGrpSpPr>
        <p:grpSpPr>
          <a:xfrm rot="0">
            <a:off x="4692015" y="656272"/>
            <a:ext cx="166688" cy="166688"/>
            <a:chOff x="0" y="0"/>
            <a:chExt cx="222250" cy="222250"/>
          </a:xfrm>
        </p:grpSpPr>
        <p:sp>
          <p:nvSpPr>
            <p:cNvPr name="Freeform 14" id="14"/>
            <p:cNvSpPr/>
            <p:nvPr/>
          </p:nvSpPr>
          <p:spPr>
            <a:xfrm flipH="false" flipV="false" rot="0">
              <a:off x="46990" y="49530"/>
              <a:ext cx="123190" cy="128270"/>
            </a:xfrm>
            <a:custGeom>
              <a:avLst/>
              <a:gdLst/>
              <a:ahLst/>
              <a:cxnLst/>
              <a:rect r="r" b="b" t="t" l="l"/>
              <a:pathLst>
                <a:path h="128270" w="123190">
                  <a:moveTo>
                    <a:pt x="123190" y="44450"/>
                  </a:moveTo>
                  <a:cubicBezTo>
                    <a:pt x="119380" y="90170"/>
                    <a:pt x="104140" y="114300"/>
                    <a:pt x="87630" y="121920"/>
                  </a:cubicBezTo>
                  <a:cubicBezTo>
                    <a:pt x="72390" y="128270"/>
                    <a:pt x="43180" y="124460"/>
                    <a:pt x="29210" y="118110"/>
                  </a:cubicBezTo>
                  <a:cubicBezTo>
                    <a:pt x="19050" y="113030"/>
                    <a:pt x="12700" y="106680"/>
                    <a:pt x="7620" y="96520"/>
                  </a:cubicBezTo>
                  <a:cubicBezTo>
                    <a:pt x="1270" y="82550"/>
                    <a:pt x="0" y="52070"/>
                    <a:pt x="3810" y="36830"/>
                  </a:cubicBezTo>
                  <a:cubicBezTo>
                    <a:pt x="7620" y="26670"/>
                    <a:pt x="15240" y="19050"/>
                    <a:pt x="22860" y="13970"/>
                  </a:cubicBezTo>
                  <a:cubicBezTo>
                    <a:pt x="30480" y="7620"/>
                    <a:pt x="39370" y="1270"/>
                    <a:pt x="50800" y="1270"/>
                  </a:cubicBezTo>
                  <a:cubicBezTo>
                    <a:pt x="66040" y="0"/>
                    <a:pt x="106680" y="19050"/>
                    <a:pt x="106680" y="19050"/>
                  </a:cubicBezTo>
                </a:path>
              </a:pathLst>
            </a:custGeom>
            <a:solidFill>
              <a:srgbClr val="70B1B2"/>
            </a:solidFill>
            <a:ln cap="sq">
              <a:noFill/>
              <a:prstDash val="solid"/>
              <a:miter/>
            </a:ln>
          </p:spPr>
        </p:sp>
      </p:grpSp>
      <p:grpSp>
        <p:nvGrpSpPr>
          <p:cNvPr name="Group 15" id="15"/>
          <p:cNvGrpSpPr/>
          <p:nvPr/>
        </p:nvGrpSpPr>
        <p:grpSpPr>
          <a:xfrm rot="0">
            <a:off x="1237298" y="3500438"/>
            <a:ext cx="165735" cy="171450"/>
            <a:chOff x="0" y="0"/>
            <a:chExt cx="220980" cy="228600"/>
          </a:xfrm>
        </p:grpSpPr>
        <p:sp>
          <p:nvSpPr>
            <p:cNvPr name="Freeform 16" id="16"/>
            <p:cNvSpPr/>
            <p:nvPr/>
          </p:nvSpPr>
          <p:spPr>
            <a:xfrm flipH="false" flipV="false" rot="0">
              <a:off x="44450" y="49530"/>
              <a:ext cx="124460" cy="128270"/>
            </a:xfrm>
            <a:custGeom>
              <a:avLst/>
              <a:gdLst/>
              <a:ahLst/>
              <a:cxnLst/>
              <a:rect r="r" b="b" t="t" l="l"/>
              <a:pathLst>
                <a:path h="128270" w="124460">
                  <a:moveTo>
                    <a:pt x="124460" y="44450"/>
                  </a:moveTo>
                  <a:cubicBezTo>
                    <a:pt x="107950" y="111760"/>
                    <a:pt x="99060" y="116840"/>
                    <a:pt x="90170" y="120650"/>
                  </a:cubicBezTo>
                  <a:cubicBezTo>
                    <a:pt x="81280" y="125730"/>
                    <a:pt x="71120" y="128270"/>
                    <a:pt x="59690" y="127000"/>
                  </a:cubicBezTo>
                  <a:cubicBezTo>
                    <a:pt x="44450" y="124460"/>
                    <a:pt x="19050" y="110490"/>
                    <a:pt x="10160" y="96520"/>
                  </a:cubicBezTo>
                  <a:cubicBezTo>
                    <a:pt x="0" y="81280"/>
                    <a:pt x="1270" y="52070"/>
                    <a:pt x="6350" y="36830"/>
                  </a:cubicBezTo>
                  <a:cubicBezTo>
                    <a:pt x="8890" y="26670"/>
                    <a:pt x="16510" y="19050"/>
                    <a:pt x="25400" y="13970"/>
                  </a:cubicBezTo>
                  <a:cubicBezTo>
                    <a:pt x="33020" y="7620"/>
                    <a:pt x="41910" y="1270"/>
                    <a:pt x="52070" y="1270"/>
                  </a:cubicBezTo>
                  <a:cubicBezTo>
                    <a:pt x="67310" y="0"/>
                    <a:pt x="109220" y="19050"/>
                    <a:pt x="109220" y="19050"/>
                  </a:cubicBezTo>
                </a:path>
              </a:pathLst>
            </a:custGeom>
            <a:solidFill>
              <a:srgbClr val="70B1B2"/>
            </a:solidFill>
            <a:ln cap="sq">
              <a:noFill/>
              <a:prstDash val="solid"/>
              <a:miter/>
            </a:ln>
          </p:spPr>
        </p:sp>
      </p:grpSp>
      <p:sp>
        <p:nvSpPr>
          <p:cNvPr name="TextBox 17" id="17"/>
          <p:cNvSpPr txBox="true"/>
          <p:nvPr/>
        </p:nvSpPr>
        <p:spPr>
          <a:xfrm rot="0">
            <a:off x="2832442" y="512445"/>
            <a:ext cx="8888659" cy="7632785"/>
          </a:xfrm>
          <a:prstGeom prst="rect">
            <a:avLst/>
          </a:prstGeom>
        </p:spPr>
        <p:txBody>
          <a:bodyPr anchor="t" rtlCol="false" tIns="0" lIns="0" bIns="0" rIns="0">
            <a:spAutoFit/>
          </a:bodyPr>
          <a:lstStyle/>
          <a:p>
            <a:pPr algn="l">
              <a:lnSpc>
                <a:spcPts val="5999"/>
              </a:lnSpc>
            </a:pPr>
            <a:r>
              <a:rPr lang="en-US" sz="3999">
                <a:solidFill>
                  <a:srgbClr val="0983C7"/>
                </a:solidFill>
                <a:latin typeface="Times New Roman"/>
                <a:ea typeface="Times New Roman"/>
                <a:cs typeface="Times New Roman"/>
                <a:sym typeface="Times New Roman"/>
              </a:rPr>
              <a:t>TENERYFA TO WYSPA NALEŻĄCA DO </a:t>
            </a:r>
            <a:r>
              <a:rPr lang="en-US" sz="3999">
                <a:solidFill>
                  <a:srgbClr val="0983C7"/>
                </a:solidFill>
                <a:latin typeface="Times New Roman"/>
                <a:ea typeface="Times New Roman"/>
                <a:cs typeface="Times New Roman"/>
                <a:sym typeface="Times New Roman"/>
                <a:hlinkClick r:id="rId15" tooltip="https://pl.wikipedia.org/wiki/Hiszpania"/>
              </a:rPr>
              <a:t>Hiszpanii</a:t>
            </a:r>
            <a:r>
              <a:rPr lang="en-US" sz="3999">
                <a:solidFill>
                  <a:srgbClr val="0983C7"/>
                </a:solidFill>
                <a:latin typeface="Times New Roman"/>
                <a:ea typeface="Times New Roman"/>
                <a:cs typeface="Times New Roman"/>
                <a:sym typeface="Times New Roman"/>
              </a:rPr>
              <a:t> na </a:t>
            </a:r>
            <a:r>
              <a:rPr lang="en-US" sz="3999">
                <a:solidFill>
                  <a:srgbClr val="0983C7"/>
                </a:solidFill>
                <a:latin typeface="Times New Roman"/>
                <a:ea typeface="Times New Roman"/>
                <a:cs typeface="Times New Roman"/>
                <a:sym typeface="Times New Roman"/>
                <a:hlinkClick r:id="rId16" tooltip="https://pl.wikipedia.org/wiki/Ocean_Atlantycki"/>
              </a:rPr>
              <a:t>Oceanie Atlantyckim</a:t>
            </a:r>
            <a:r>
              <a:rPr lang="en-US" sz="3999">
                <a:solidFill>
                  <a:srgbClr val="0983C7"/>
                </a:solidFill>
                <a:latin typeface="Times New Roman"/>
                <a:ea typeface="Times New Roman"/>
                <a:cs typeface="Times New Roman"/>
                <a:sym typeface="Times New Roman"/>
              </a:rPr>
              <a:t>, będąca częścią </a:t>
            </a:r>
            <a:r>
              <a:rPr lang="en-US" sz="3999">
                <a:solidFill>
                  <a:srgbClr val="0983C7"/>
                </a:solidFill>
                <a:latin typeface="Times New Roman"/>
                <a:ea typeface="Times New Roman"/>
                <a:cs typeface="Times New Roman"/>
                <a:sym typeface="Times New Roman"/>
                <a:hlinkClick r:id="rId17" tooltip="https://pl.wikipedia.org/wiki/Archipelag"/>
              </a:rPr>
              <a:t>archipelagu</a:t>
            </a:r>
            <a:r>
              <a:rPr lang="en-US" sz="3999">
                <a:solidFill>
                  <a:srgbClr val="024762"/>
                </a:solidFill>
                <a:latin typeface="Times New Roman"/>
                <a:ea typeface="Times New Roman"/>
                <a:cs typeface="Times New Roman"/>
                <a:sym typeface="Times New Roman"/>
              </a:rPr>
              <a:t> </a:t>
            </a:r>
            <a:r>
              <a:rPr lang="en-US" sz="3999">
                <a:solidFill>
                  <a:srgbClr val="0983C7"/>
                </a:solidFill>
                <a:latin typeface="Times New Roman"/>
                <a:ea typeface="Times New Roman"/>
                <a:cs typeface="Times New Roman"/>
                <a:sym typeface="Times New Roman"/>
              </a:rPr>
              <a:t>i </a:t>
            </a:r>
            <a:r>
              <a:rPr lang="en-US" sz="3999">
                <a:solidFill>
                  <a:srgbClr val="0983C7"/>
                </a:solidFill>
                <a:latin typeface="Times New Roman"/>
                <a:ea typeface="Times New Roman"/>
                <a:cs typeface="Times New Roman"/>
                <a:sym typeface="Times New Roman"/>
                <a:hlinkClick r:id="rId18" tooltip="https://pl.wikipedia.org/wiki/Wsp%C3%B3lnoty_autonomiczne_Hiszpanii"/>
              </a:rPr>
              <a:t>regionu</a:t>
            </a:r>
            <a:r>
              <a:rPr lang="en-US" sz="3999">
                <a:solidFill>
                  <a:srgbClr val="0983C7"/>
                </a:solidFill>
                <a:latin typeface="Times New Roman"/>
                <a:ea typeface="Times New Roman"/>
                <a:cs typeface="Times New Roman"/>
                <a:sym typeface="Times New Roman"/>
              </a:rPr>
              <a:t> </a:t>
            </a:r>
            <a:r>
              <a:rPr lang="en-US" sz="3999">
                <a:solidFill>
                  <a:srgbClr val="0983C7"/>
                </a:solidFill>
                <a:latin typeface="Times New Roman"/>
                <a:ea typeface="Times New Roman"/>
                <a:cs typeface="Times New Roman"/>
                <a:sym typeface="Times New Roman"/>
                <a:hlinkClick r:id="rId19" tooltip="https://pl.wikipedia.org/wiki/Wyspy_Kanaryjskie"/>
              </a:rPr>
              <a:t>Wyspy Kanaryjskie</a:t>
            </a:r>
            <a:r>
              <a:rPr lang="en-US" sz="3999">
                <a:solidFill>
                  <a:srgbClr val="0983C7"/>
                </a:solidFill>
                <a:latin typeface="Times New Roman"/>
                <a:ea typeface="Times New Roman"/>
                <a:cs typeface="Times New Roman"/>
                <a:sym typeface="Times New Roman"/>
              </a:rPr>
              <a:t>. </a:t>
            </a:r>
          </a:p>
          <a:p>
            <a:pPr algn="l">
              <a:lnSpc>
                <a:spcPts val="5999"/>
              </a:lnSpc>
            </a:pPr>
            <a:r>
              <a:rPr lang="en-US" sz="3999">
                <a:solidFill>
                  <a:srgbClr val="0983C7"/>
                </a:solidFill>
                <a:latin typeface="Times New Roman"/>
                <a:ea typeface="Times New Roman"/>
                <a:cs typeface="Times New Roman"/>
                <a:sym typeface="Times New Roman"/>
                <a:hlinkClick r:id="rId20" tooltip="https://pl.wikipedia.org/wiki/Santa_Cruz_de_Tenerife"/>
              </a:rPr>
              <a:t>Santa Cruz de Tenerife</a:t>
            </a:r>
            <a:r>
              <a:rPr lang="en-US" sz="3999">
                <a:solidFill>
                  <a:srgbClr val="0983C7"/>
                </a:solidFill>
                <a:latin typeface="Times New Roman"/>
                <a:ea typeface="Times New Roman"/>
                <a:cs typeface="Times New Roman"/>
                <a:sym typeface="Times New Roman"/>
              </a:rPr>
              <a:t> jest największym miastem na wyspie i zarazem JEJ stolicą .</a:t>
            </a:r>
          </a:p>
          <a:p>
            <a:pPr algn="ctr">
              <a:lnSpc>
                <a:spcPts val="2891"/>
              </a:lnSpc>
            </a:pPr>
          </a:p>
          <a:p>
            <a:pPr algn="ctr">
              <a:lnSpc>
                <a:spcPts val="2891"/>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864504" y="0"/>
            <a:ext cx="9423496" cy="10287000"/>
            <a:chOff x="0" y="0"/>
            <a:chExt cx="12564661" cy="13716000"/>
          </a:xfrm>
        </p:grpSpPr>
        <p:pic>
          <p:nvPicPr>
            <p:cNvPr name="Picture 3" id="3"/>
            <p:cNvPicPr>
              <a:picLocks noChangeAspect="true"/>
            </p:cNvPicPr>
            <p:nvPr/>
          </p:nvPicPr>
          <p:blipFill>
            <a:blip r:embed="rId2"/>
            <a:srcRect l="21795" t="0" r="21795" b="0"/>
            <a:stretch>
              <a:fillRect/>
            </a:stretch>
          </p:blipFill>
          <p:spPr>
            <a:xfrm flipH="false" flipV="false">
              <a:off x="0" y="0"/>
              <a:ext cx="12564661" cy="13716000"/>
            </a:xfrm>
            <a:prstGeom prst="rect">
              <a:avLst/>
            </a:prstGeom>
          </p:spPr>
        </p:pic>
      </p:grpSp>
      <p:grpSp>
        <p:nvGrpSpPr>
          <p:cNvPr name="Group 4" id="4"/>
          <p:cNvGrpSpPr/>
          <p:nvPr/>
        </p:nvGrpSpPr>
        <p:grpSpPr>
          <a:xfrm rot="0">
            <a:off x="1028700" y="1171220"/>
            <a:ext cx="2713427" cy="902501"/>
            <a:chOff x="0" y="0"/>
            <a:chExt cx="3617903" cy="1203334"/>
          </a:xfrm>
        </p:grpSpPr>
        <p:sp>
          <p:nvSpPr>
            <p:cNvPr name="Freeform 5" id="5"/>
            <p:cNvSpPr/>
            <p:nvPr/>
          </p:nvSpPr>
          <p:spPr>
            <a:xfrm flipH="false" flipV="false" rot="0">
              <a:off x="535991" y="0"/>
              <a:ext cx="2503430" cy="200274"/>
            </a:xfrm>
            <a:custGeom>
              <a:avLst/>
              <a:gdLst/>
              <a:ahLst/>
              <a:cxnLst/>
              <a:rect r="r" b="b" t="t" l="l"/>
              <a:pathLst>
                <a:path h="200274" w="2503430">
                  <a:moveTo>
                    <a:pt x="0" y="0"/>
                  </a:moveTo>
                  <a:lnTo>
                    <a:pt x="2503430" y="0"/>
                  </a:lnTo>
                  <a:lnTo>
                    <a:pt x="2503430" y="200274"/>
                  </a:lnTo>
                  <a:lnTo>
                    <a:pt x="0" y="20027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0" y="166224"/>
              <a:ext cx="3617903" cy="723806"/>
            </a:xfrm>
            <a:prstGeom prst="rect">
              <a:avLst/>
            </a:prstGeom>
          </p:spPr>
          <p:txBody>
            <a:bodyPr anchor="t" rtlCol="false" tIns="0" lIns="0" bIns="0" rIns="0">
              <a:spAutoFit/>
            </a:bodyPr>
            <a:lstStyle/>
            <a:p>
              <a:pPr algn="ctr">
                <a:lnSpc>
                  <a:spcPts val="4450"/>
                </a:lnSpc>
              </a:pPr>
              <a:r>
                <a:rPr lang="en-US" b="true" sz="3178">
                  <a:solidFill>
                    <a:srgbClr val="2E7498"/>
                  </a:solidFill>
                  <a:latin typeface="Poppins Bold"/>
                  <a:ea typeface="Poppins Bold"/>
                  <a:cs typeface="Poppins Bold"/>
                  <a:sym typeface="Poppins Bold"/>
                </a:rPr>
                <a:t>TENERIFE</a:t>
              </a:r>
            </a:p>
          </p:txBody>
        </p:sp>
        <p:sp>
          <p:nvSpPr>
            <p:cNvPr name="TextBox 7" id="7"/>
            <p:cNvSpPr txBox="true"/>
            <p:nvPr/>
          </p:nvSpPr>
          <p:spPr>
            <a:xfrm rot="0">
              <a:off x="0" y="851930"/>
              <a:ext cx="3617903" cy="351404"/>
            </a:xfrm>
            <a:prstGeom prst="rect">
              <a:avLst/>
            </a:prstGeom>
          </p:spPr>
          <p:txBody>
            <a:bodyPr anchor="t" rtlCol="false" tIns="0" lIns="0" bIns="0" rIns="0">
              <a:spAutoFit/>
            </a:bodyPr>
            <a:lstStyle/>
            <a:p>
              <a:pPr algn="ctr">
                <a:lnSpc>
                  <a:spcPts val="2171"/>
                </a:lnSpc>
              </a:pPr>
              <a:r>
                <a:rPr lang="en-US" sz="1551" spc="566">
                  <a:solidFill>
                    <a:srgbClr val="2E7498"/>
                  </a:solidFill>
                  <a:latin typeface="Poppins"/>
                  <a:ea typeface="Poppins"/>
                  <a:cs typeface="Poppins"/>
                  <a:sym typeface="Poppins"/>
                </a:rPr>
                <a:t>TRAVEL</a:t>
              </a:r>
            </a:p>
          </p:txBody>
        </p:sp>
      </p:grpSp>
      <p:sp>
        <p:nvSpPr>
          <p:cNvPr name="TextBox 8" id="8"/>
          <p:cNvSpPr txBox="true"/>
          <p:nvPr/>
        </p:nvSpPr>
        <p:spPr>
          <a:xfrm rot="0">
            <a:off x="218814" y="2602226"/>
            <a:ext cx="8428834" cy="4124325"/>
          </a:xfrm>
          <a:prstGeom prst="rect">
            <a:avLst/>
          </a:prstGeom>
        </p:spPr>
        <p:txBody>
          <a:bodyPr anchor="t" rtlCol="false" tIns="0" lIns="0" bIns="0" rIns="0">
            <a:spAutoFit/>
          </a:bodyPr>
          <a:lstStyle/>
          <a:p>
            <a:pPr algn="l">
              <a:lnSpc>
                <a:spcPts val="4680"/>
              </a:lnSpc>
            </a:pPr>
            <a:r>
              <a:rPr lang="en-US" sz="2400">
                <a:solidFill>
                  <a:srgbClr val="2E7498"/>
                </a:solidFill>
                <a:latin typeface="Times New Roman"/>
                <a:ea typeface="Times New Roman"/>
                <a:cs typeface="Times New Roman"/>
                <a:sym typeface="Times New Roman"/>
              </a:rPr>
              <a:t>TENERYFA ZAJMUJE CENTRALNE MIEJSCE MIĘDZY WYSPAMI ARCHIPELAGU: GRAN CANARIA</a:t>
            </a:r>
            <a:r>
              <a:rPr lang="en-US" sz="2400">
                <a:solidFill>
                  <a:srgbClr val="2E7498"/>
                </a:solidFill>
                <a:latin typeface="Times New Roman"/>
                <a:ea typeface="Times New Roman"/>
                <a:cs typeface="Times New Roman"/>
                <a:sym typeface="Times New Roman"/>
              </a:rPr>
              <a:t> na wschodzie oraz </a:t>
            </a:r>
            <a:r>
              <a:rPr lang="en-US" sz="2400">
                <a:solidFill>
                  <a:srgbClr val="2E7498"/>
                </a:solidFill>
                <a:latin typeface="Times New Roman"/>
                <a:ea typeface="Times New Roman"/>
                <a:cs typeface="Times New Roman"/>
                <a:sym typeface="Times New Roman"/>
                <a:hlinkClick r:id="rId5" tooltip="https://pl.wikipedia.org/wiki/La_Gomera"/>
              </a:rPr>
              <a:t>La Gomera</a:t>
            </a:r>
            <a:r>
              <a:rPr lang="en-US" sz="2400">
                <a:solidFill>
                  <a:srgbClr val="2E7498"/>
                </a:solidFill>
                <a:latin typeface="Times New Roman"/>
                <a:ea typeface="Times New Roman"/>
                <a:cs typeface="Times New Roman"/>
                <a:sym typeface="Times New Roman"/>
              </a:rPr>
              <a:t> i </a:t>
            </a:r>
            <a:r>
              <a:rPr lang="en-US" sz="2400">
                <a:solidFill>
                  <a:srgbClr val="2E7498"/>
                </a:solidFill>
                <a:latin typeface="Times New Roman"/>
                <a:ea typeface="Times New Roman"/>
                <a:cs typeface="Times New Roman"/>
                <a:sym typeface="Times New Roman"/>
                <a:hlinkClick r:id="rId6" tooltip="https://pl.wikipedia.org/wiki/La_Palma"/>
              </a:rPr>
              <a:t>La Palma</a:t>
            </a:r>
            <a:r>
              <a:rPr lang="en-US" sz="2400">
                <a:solidFill>
                  <a:srgbClr val="2E7498"/>
                </a:solidFill>
                <a:latin typeface="Times New Roman"/>
                <a:ea typeface="Times New Roman"/>
                <a:cs typeface="Times New Roman"/>
                <a:sym typeface="Times New Roman"/>
              </a:rPr>
              <a:t> na zachodzie. Leży około 300 km od kontynentu afrykańskiego (</a:t>
            </a:r>
            <a:r>
              <a:rPr lang="en-US" sz="2400">
                <a:solidFill>
                  <a:srgbClr val="2E7498"/>
                </a:solidFill>
                <a:latin typeface="Times New Roman"/>
                <a:ea typeface="Times New Roman"/>
                <a:cs typeface="Times New Roman"/>
                <a:sym typeface="Times New Roman"/>
                <a:hlinkClick r:id="rId7" tooltip="https://pl.wikipedia.org/wiki/Maroko"/>
              </a:rPr>
              <a:t>Maroka</a:t>
            </a:r>
            <a:r>
              <a:rPr lang="en-US" sz="2400">
                <a:solidFill>
                  <a:srgbClr val="2E7498"/>
                </a:solidFill>
                <a:latin typeface="Times New Roman"/>
                <a:ea typeface="Times New Roman"/>
                <a:cs typeface="Times New Roman"/>
                <a:sym typeface="Times New Roman"/>
              </a:rPr>
              <a:t> i </a:t>
            </a:r>
            <a:r>
              <a:rPr lang="en-US" sz="2400">
                <a:solidFill>
                  <a:srgbClr val="2E7498"/>
                </a:solidFill>
                <a:latin typeface="Times New Roman"/>
                <a:ea typeface="Times New Roman"/>
                <a:cs typeface="Times New Roman"/>
                <a:sym typeface="Times New Roman"/>
                <a:hlinkClick r:id="rId8" tooltip="https://pl.wikipedia.org/wiki/Sahara_Zachodnia"/>
              </a:rPr>
              <a:t>Sahary Zachodniej</a:t>
            </a:r>
            <a:r>
              <a:rPr lang="en-US" sz="2400">
                <a:solidFill>
                  <a:srgbClr val="2E7498"/>
                </a:solidFill>
                <a:latin typeface="Times New Roman"/>
                <a:ea typeface="Times New Roman"/>
                <a:cs typeface="Times New Roman"/>
                <a:sym typeface="Times New Roman"/>
              </a:rPr>
              <a:t>) oraz około 1000 km od </a:t>
            </a:r>
            <a:r>
              <a:rPr lang="en-US" sz="2400">
                <a:solidFill>
                  <a:srgbClr val="2E7498"/>
                </a:solidFill>
                <a:latin typeface="Times New Roman"/>
                <a:ea typeface="Times New Roman"/>
                <a:cs typeface="Times New Roman"/>
                <a:sym typeface="Times New Roman"/>
                <a:hlinkClick r:id="rId9" tooltip="https://pl.wikipedia.org/wiki/P%C3%B3%C5%82wysep_Iberyjski"/>
              </a:rPr>
              <a:t>Półwyspu Iberyjskiego</a:t>
            </a:r>
            <a:r>
              <a:rPr lang="en-US" sz="2400">
                <a:solidFill>
                  <a:srgbClr val="2E7498"/>
                </a:solidFill>
                <a:latin typeface="Times New Roman"/>
                <a:ea typeface="Times New Roman"/>
                <a:cs typeface="Times New Roman"/>
                <a:sym typeface="Times New Roman"/>
              </a:rPr>
              <a: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616813" y="-9807225"/>
            <a:ext cx="12253519" cy="25720474"/>
            <a:chOff x="0" y="0"/>
            <a:chExt cx="2964101" cy="6221730"/>
          </a:xfrm>
        </p:grpSpPr>
        <p:sp>
          <p:nvSpPr>
            <p:cNvPr name="Freeform 3" id="3"/>
            <p:cNvSpPr/>
            <p:nvPr/>
          </p:nvSpPr>
          <p:spPr>
            <a:xfrm flipH="false" flipV="false" rot="0">
              <a:off x="0" y="0"/>
              <a:ext cx="2964101" cy="6221730"/>
            </a:xfrm>
            <a:custGeom>
              <a:avLst/>
              <a:gdLst/>
              <a:ahLst/>
              <a:cxnLst/>
              <a:rect r="r" b="b" t="t" l="l"/>
              <a:pathLst>
                <a:path h="6221730" w="2964101">
                  <a:moveTo>
                    <a:pt x="2960209" y="1865630"/>
                  </a:moveTo>
                  <a:cubicBezTo>
                    <a:pt x="2960209" y="2275840"/>
                    <a:pt x="2591805" y="2275840"/>
                    <a:pt x="2591805" y="2684780"/>
                  </a:cubicBezTo>
                  <a:cubicBezTo>
                    <a:pt x="2591805" y="3094990"/>
                    <a:pt x="2960209" y="3094990"/>
                    <a:pt x="2960209" y="3503930"/>
                  </a:cubicBezTo>
                  <a:cubicBezTo>
                    <a:pt x="2960209" y="3914140"/>
                    <a:pt x="2591805" y="3914140"/>
                    <a:pt x="2591805" y="4323080"/>
                  </a:cubicBezTo>
                  <a:cubicBezTo>
                    <a:pt x="2591805" y="4733290"/>
                    <a:pt x="2960209" y="4733290"/>
                    <a:pt x="2960209" y="5143500"/>
                  </a:cubicBezTo>
                  <a:cubicBezTo>
                    <a:pt x="2960209" y="5553710"/>
                    <a:pt x="2598291" y="5553710"/>
                    <a:pt x="2598291" y="5962650"/>
                  </a:cubicBezTo>
                  <a:cubicBezTo>
                    <a:pt x="2599588" y="5972810"/>
                    <a:pt x="2600885" y="5984240"/>
                    <a:pt x="2600885" y="5994400"/>
                  </a:cubicBezTo>
                  <a:cubicBezTo>
                    <a:pt x="2600885" y="6118860"/>
                    <a:pt x="2497109" y="6220460"/>
                    <a:pt x="2369984" y="6220460"/>
                  </a:cubicBezTo>
                  <a:lnTo>
                    <a:pt x="229604" y="6220460"/>
                  </a:lnTo>
                  <a:cubicBezTo>
                    <a:pt x="103776" y="6221730"/>
                    <a:pt x="0" y="6121400"/>
                    <a:pt x="0" y="5995670"/>
                  </a:cubicBezTo>
                  <a:cubicBezTo>
                    <a:pt x="0" y="5984240"/>
                    <a:pt x="1297" y="5974080"/>
                    <a:pt x="2594" y="5963920"/>
                  </a:cubicBezTo>
                  <a:cubicBezTo>
                    <a:pt x="2594" y="5553710"/>
                    <a:pt x="368405" y="5553710"/>
                    <a:pt x="368405" y="5144770"/>
                  </a:cubicBezTo>
                  <a:cubicBezTo>
                    <a:pt x="368405" y="4734560"/>
                    <a:pt x="0" y="4734560"/>
                    <a:pt x="0" y="4324350"/>
                  </a:cubicBezTo>
                  <a:cubicBezTo>
                    <a:pt x="0" y="3914140"/>
                    <a:pt x="368405" y="3914140"/>
                    <a:pt x="368405" y="3505200"/>
                  </a:cubicBezTo>
                  <a:cubicBezTo>
                    <a:pt x="368405" y="3094990"/>
                    <a:pt x="0" y="3094990"/>
                    <a:pt x="0" y="2686050"/>
                  </a:cubicBezTo>
                  <a:cubicBezTo>
                    <a:pt x="0" y="2275840"/>
                    <a:pt x="368405" y="2275840"/>
                    <a:pt x="368405" y="1866900"/>
                  </a:cubicBezTo>
                  <a:cubicBezTo>
                    <a:pt x="368405" y="1455420"/>
                    <a:pt x="0" y="1455420"/>
                    <a:pt x="0" y="1045210"/>
                  </a:cubicBezTo>
                  <a:cubicBezTo>
                    <a:pt x="0" y="635000"/>
                    <a:pt x="361919" y="635000"/>
                    <a:pt x="361919" y="226060"/>
                  </a:cubicBezTo>
                  <a:cubicBezTo>
                    <a:pt x="361919" y="101600"/>
                    <a:pt x="465695" y="0"/>
                    <a:pt x="592820" y="0"/>
                  </a:cubicBezTo>
                  <a:lnTo>
                    <a:pt x="2733199" y="0"/>
                  </a:lnTo>
                  <a:cubicBezTo>
                    <a:pt x="2860325" y="0"/>
                    <a:pt x="2964101" y="101600"/>
                    <a:pt x="2964101" y="226060"/>
                  </a:cubicBezTo>
                  <a:cubicBezTo>
                    <a:pt x="2964101" y="636270"/>
                    <a:pt x="2593102" y="636270"/>
                    <a:pt x="2593102" y="1045210"/>
                  </a:cubicBezTo>
                  <a:cubicBezTo>
                    <a:pt x="2591805" y="1455420"/>
                    <a:pt x="2960209" y="1455420"/>
                    <a:pt x="2960209" y="1865630"/>
                  </a:cubicBezTo>
                  <a:close/>
                </a:path>
              </a:pathLst>
            </a:custGeom>
            <a:blipFill>
              <a:blip r:embed="rId2">
                <a:alphaModFix amt="95000"/>
              </a:blip>
              <a:stretch>
                <a:fillRect l="-136542" t="0" r="-136542" b="0"/>
              </a:stretch>
            </a:blipFill>
          </p:spPr>
        </p:sp>
      </p:grpSp>
      <p:sp>
        <p:nvSpPr>
          <p:cNvPr name="Freeform 4" id="4"/>
          <p:cNvSpPr/>
          <p:nvPr/>
        </p:nvSpPr>
        <p:spPr>
          <a:xfrm flipH="false" flipV="false" rot="0">
            <a:off x="9636706" y="153921"/>
            <a:ext cx="5553087" cy="5056118"/>
          </a:xfrm>
          <a:custGeom>
            <a:avLst/>
            <a:gdLst/>
            <a:ahLst/>
            <a:cxnLst/>
            <a:rect r="r" b="b" t="t" l="l"/>
            <a:pathLst>
              <a:path h="5056118" w="5553087">
                <a:moveTo>
                  <a:pt x="0" y="0"/>
                </a:moveTo>
                <a:lnTo>
                  <a:pt x="5553087" y="0"/>
                </a:lnTo>
                <a:lnTo>
                  <a:pt x="5553087" y="5056118"/>
                </a:lnTo>
                <a:lnTo>
                  <a:pt x="0" y="5056118"/>
                </a:lnTo>
                <a:lnTo>
                  <a:pt x="0" y="0"/>
                </a:lnTo>
                <a:close/>
              </a:path>
            </a:pathLst>
          </a:custGeom>
          <a:blipFill>
            <a:blip r:embed="rId3"/>
            <a:stretch>
              <a:fillRect l="0" t="0" r="0" b="0"/>
            </a:stretch>
          </a:blipFill>
        </p:spPr>
      </p:sp>
      <p:sp>
        <p:nvSpPr>
          <p:cNvPr name="Freeform 5" id="5"/>
          <p:cNvSpPr/>
          <p:nvPr/>
        </p:nvSpPr>
        <p:spPr>
          <a:xfrm flipH="false" flipV="false" rot="0">
            <a:off x="11868553" y="5631754"/>
            <a:ext cx="6158177" cy="4607638"/>
          </a:xfrm>
          <a:custGeom>
            <a:avLst/>
            <a:gdLst/>
            <a:ahLst/>
            <a:cxnLst/>
            <a:rect r="r" b="b" t="t" l="l"/>
            <a:pathLst>
              <a:path h="4607638" w="6158177">
                <a:moveTo>
                  <a:pt x="0" y="0"/>
                </a:moveTo>
                <a:lnTo>
                  <a:pt x="6158178" y="0"/>
                </a:lnTo>
                <a:lnTo>
                  <a:pt x="6158178" y="4607638"/>
                </a:lnTo>
                <a:lnTo>
                  <a:pt x="0" y="4607638"/>
                </a:lnTo>
                <a:lnTo>
                  <a:pt x="0" y="0"/>
                </a:lnTo>
                <a:close/>
              </a:path>
            </a:pathLst>
          </a:custGeom>
          <a:blipFill>
            <a:blip r:embed="rId4"/>
            <a:stretch>
              <a:fillRect l="-6665" t="-9733" r="0" b="0"/>
            </a:stretch>
          </a:blipFill>
        </p:spPr>
      </p:sp>
      <p:sp>
        <p:nvSpPr>
          <p:cNvPr name="TextBox 6" id="6"/>
          <p:cNvSpPr txBox="true"/>
          <p:nvPr/>
        </p:nvSpPr>
        <p:spPr>
          <a:xfrm rot="0">
            <a:off x="655024" y="278874"/>
            <a:ext cx="7189025" cy="14045855"/>
          </a:xfrm>
          <a:prstGeom prst="rect">
            <a:avLst/>
          </a:prstGeom>
        </p:spPr>
        <p:txBody>
          <a:bodyPr anchor="t" rtlCol="false" tIns="0" lIns="0" bIns="0" rIns="0">
            <a:spAutoFit/>
          </a:bodyPr>
          <a:lstStyle/>
          <a:p>
            <a:pPr algn="l">
              <a:lnSpc>
                <a:spcPts val="3600"/>
              </a:lnSpc>
            </a:pPr>
            <a:r>
              <a:rPr lang="en-US" sz="2400" b="true">
                <a:solidFill>
                  <a:srgbClr val="FFFFFF"/>
                </a:solidFill>
                <a:latin typeface="Times New Roman Ultra-Bold"/>
                <a:ea typeface="Times New Roman Ultra-Bold"/>
                <a:cs typeface="Times New Roman Ultra-Bold"/>
                <a:sym typeface="Times New Roman Ultra-Bold"/>
              </a:rPr>
              <a:t>T</a:t>
            </a:r>
            <a:r>
              <a:rPr lang="en-US" sz="2400" b="true">
                <a:solidFill>
                  <a:srgbClr val="FFFFFF"/>
                </a:solidFill>
                <a:latin typeface="Times New Roman Bold"/>
                <a:ea typeface="Times New Roman Bold"/>
                <a:cs typeface="Times New Roman Bold"/>
                <a:sym typeface="Times New Roman Bold"/>
              </a:rPr>
              <a:t>EN</a:t>
            </a:r>
            <a:r>
              <a:rPr lang="en-US" sz="2400">
                <a:solidFill>
                  <a:srgbClr val="FFFFFF"/>
                </a:solidFill>
                <a:latin typeface="Times New Roman"/>
                <a:ea typeface="Times New Roman"/>
                <a:cs typeface="Times New Roman"/>
                <a:sym typeface="Times New Roman"/>
              </a:rPr>
              <a:t>ERYFA JEST W STREFIE </a:t>
            </a:r>
            <a:r>
              <a:rPr lang="en-US" sz="2400">
                <a:solidFill>
                  <a:srgbClr val="FFFFFF"/>
                </a:solidFill>
                <a:latin typeface="Times New Roman"/>
                <a:ea typeface="Times New Roman"/>
                <a:cs typeface="Times New Roman"/>
                <a:sym typeface="Times New Roman"/>
                <a:hlinkClick r:id="rId5" tooltip="https://pl.wikipedia.org/wiki/Klimat_podzwrotnikowy"/>
              </a:rPr>
              <a:t>klimatu subtropikalnego</a:t>
            </a:r>
            <a:r>
              <a:rPr lang="en-US" sz="2400">
                <a:solidFill>
                  <a:srgbClr val="FFFFFF"/>
                </a:solidFill>
                <a:latin typeface="Times New Roman"/>
                <a:ea typeface="Times New Roman"/>
                <a:cs typeface="Times New Roman"/>
                <a:sym typeface="Times New Roman"/>
              </a:rPr>
              <a:t>, w części przybrzeżnej – typu półpustynnego i pustynnego, w głębi lądu – </a:t>
            </a:r>
            <a:r>
              <a:rPr lang="en-US" sz="2400">
                <a:solidFill>
                  <a:srgbClr val="FFFFFF"/>
                </a:solidFill>
                <a:latin typeface="Times New Roman"/>
                <a:ea typeface="Times New Roman"/>
                <a:cs typeface="Times New Roman"/>
                <a:sym typeface="Times New Roman"/>
                <a:hlinkClick r:id="rId6" tooltip="https://pl.wikipedia.org/wiki/Klimat_%C5%9Br%C3%B3dziemnomorski"/>
              </a:rPr>
              <a:t>śródziemnomorskiego</a:t>
            </a:r>
            <a:r>
              <a:rPr lang="en-US" sz="2400">
                <a:solidFill>
                  <a:srgbClr val="FFFFFF"/>
                </a:solidFill>
                <a:latin typeface="Times New Roman"/>
                <a:ea typeface="Times New Roman"/>
                <a:cs typeface="Times New Roman"/>
                <a:sym typeface="Times New Roman"/>
              </a:rPr>
              <a:t>.</a:t>
            </a:r>
          </a:p>
          <a:p>
            <a:pPr algn="l">
              <a:lnSpc>
                <a:spcPts val="3600"/>
              </a:lnSpc>
            </a:pPr>
          </a:p>
          <a:p>
            <a:pPr algn="just">
              <a:lnSpc>
                <a:spcPts val="3600"/>
              </a:lnSpc>
            </a:pPr>
            <a:r>
              <a:rPr lang="en-US" sz="2400">
                <a:solidFill>
                  <a:srgbClr val="FFFFFF"/>
                </a:solidFill>
                <a:latin typeface="Times New Roman"/>
                <a:ea typeface="Times New Roman"/>
                <a:cs typeface="Times New Roman"/>
                <a:sym typeface="Times New Roman"/>
              </a:rPr>
              <a:t>NA KLIMAT MAJĄ ISTOTNY WPŁYW DWA </a:t>
            </a:r>
            <a:r>
              <a:rPr lang="en-US" sz="2400">
                <a:solidFill>
                  <a:srgbClr val="FFFFFF"/>
                </a:solidFill>
                <a:latin typeface="Times New Roman"/>
                <a:ea typeface="Times New Roman"/>
                <a:cs typeface="Times New Roman"/>
                <a:sym typeface="Times New Roman"/>
                <a:hlinkClick r:id="rId7" tooltip="https://pl.wikipedia.org/wiki/Pr%C4%85d_morski"/>
              </a:rPr>
              <a:t>PRĄDY MORSKIE</a:t>
            </a:r>
            <a:r>
              <a:rPr lang="en-US" sz="2400">
                <a:solidFill>
                  <a:srgbClr val="FFFFFF"/>
                </a:solidFill>
                <a:latin typeface="Times New Roman"/>
                <a:ea typeface="Times New Roman"/>
                <a:cs typeface="Times New Roman"/>
                <a:sym typeface="Times New Roman"/>
              </a:rPr>
              <a:t>: </a:t>
            </a:r>
            <a:r>
              <a:rPr lang="en-US" sz="2400">
                <a:solidFill>
                  <a:srgbClr val="FFFFFF"/>
                </a:solidFill>
                <a:latin typeface="Times New Roman"/>
                <a:ea typeface="Times New Roman"/>
                <a:cs typeface="Times New Roman"/>
                <a:sym typeface="Times New Roman"/>
                <a:hlinkClick r:id="rId8" tooltip="https://pl.wikipedia.org/wiki/Pr%C4%85d_Zatokowy"/>
              </a:rPr>
              <a:t>GOLFSTROM</a:t>
            </a:r>
            <a:r>
              <a:rPr lang="en-US" sz="2400">
                <a:solidFill>
                  <a:srgbClr val="FFFFFF"/>
                </a:solidFill>
                <a:latin typeface="Times New Roman"/>
                <a:ea typeface="Times New Roman"/>
                <a:cs typeface="Times New Roman"/>
                <a:sym typeface="Times New Roman"/>
              </a:rPr>
              <a:t> (CIEPLEJSZY) I </a:t>
            </a:r>
            <a:r>
              <a:rPr lang="en-US" sz="2400">
                <a:solidFill>
                  <a:srgbClr val="FFFFFF"/>
                </a:solidFill>
                <a:latin typeface="Times New Roman"/>
                <a:ea typeface="Times New Roman"/>
                <a:cs typeface="Times New Roman"/>
                <a:sym typeface="Times New Roman"/>
                <a:hlinkClick r:id="rId9" tooltip="https://pl.wikipedia.org/w/index.php?title=Pr%C4%85d_kanaryjski&amp;action=edit&amp;redlink=1"/>
              </a:rPr>
              <a:t>KANARYJSKI</a:t>
            </a:r>
            <a:r>
              <a:rPr lang="en-US" sz="2400">
                <a:solidFill>
                  <a:srgbClr val="FFFFFF"/>
                </a:solidFill>
                <a:latin typeface="Times New Roman"/>
                <a:ea typeface="Times New Roman"/>
                <a:cs typeface="Times New Roman"/>
                <a:sym typeface="Times New Roman"/>
              </a:rPr>
              <a:t> (CHŁODNIEJSZY), KTÓRE POWODUJĄ WAHANIA TEMPERATURY OCEANU OD 19 DO 24 °C.</a:t>
            </a:r>
          </a:p>
          <a:p>
            <a:pPr algn="just">
              <a:lnSpc>
                <a:spcPts val="3600"/>
              </a:lnSpc>
            </a:pPr>
          </a:p>
          <a:p>
            <a:pPr algn="just">
              <a:lnSpc>
                <a:spcPts val="3600"/>
              </a:lnSpc>
            </a:pPr>
            <a:r>
              <a:rPr lang="en-US" sz="2400">
                <a:solidFill>
                  <a:srgbClr val="FFFFFF"/>
                </a:solidFill>
                <a:latin typeface="Times New Roman"/>
                <a:ea typeface="Times New Roman"/>
                <a:cs typeface="Times New Roman"/>
                <a:sym typeface="Times New Roman"/>
              </a:rPr>
              <a:t>KLIMAT JEST ZRÓŻNICOWANY W WYNIKU PRZEDZIELENIA WYSPY PRZEZ WYSOKIE PASMO GÓRSKIE. PÓŁNOCNO-WSCHODNIE WYBRZEŻE MA KLIMAT Z CZĘSTSZYMI MGŁAMI I NIECO WIĘKSZYMI OPADAMI NIŻ POŁUDNIOWE. WRAZ ZE WZROSTEM WYSOKOŚCI ŚREDNIE TEMPERATURY SPADAJĄ, A ILOŚĆ OPADÓW WZRASTA.</a:t>
            </a:r>
          </a:p>
          <a:p>
            <a:pPr algn="just">
              <a:lnSpc>
                <a:spcPts val="3600"/>
              </a:lnSpc>
            </a:pPr>
          </a:p>
          <a:p>
            <a:pPr algn="just">
              <a:lnSpc>
                <a:spcPts val="3600"/>
              </a:lnSpc>
            </a:pPr>
          </a:p>
          <a:p>
            <a:pPr algn="l">
              <a:lnSpc>
                <a:spcPts val="3600"/>
              </a:lnSpc>
            </a:pPr>
          </a:p>
          <a:p>
            <a:pPr algn="l">
              <a:lnSpc>
                <a:spcPts val="3016"/>
              </a:lnSpc>
            </a:pPr>
          </a:p>
          <a:p>
            <a:pPr algn="l">
              <a:lnSpc>
                <a:spcPts val="3016"/>
              </a:lnSpc>
            </a:pPr>
          </a:p>
          <a:p>
            <a:pPr algn="l">
              <a:lnSpc>
                <a:spcPts val="3016"/>
              </a:lnSpc>
            </a:pPr>
          </a:p>
          <a:p>
            <a:pPr algn="l">
              <a:lnSpc>
                <a:spcPts val="3016"/>
              </a:lnSpc>
            </a:pPr>
          </a:p>
          <a:p>
            <a:pPr algn="l">
              <a:lnSpc>
                <a:spcPts val="3016"/>
              </a:lnSpc>
            </a:pPr>
          </a:p>
          <a:p>
            <a:pPr algn="l">
              <a:lnSpc>
                <a:spcPts val="3016"/>
              </a:lnSpc>
            </a:pPr>
          </a:p>
          <a:p>
            <a:pPr algn="l">
              <a:lnSpc>
                <a:spcPts val="3016"/>
              </a:lnSpc>
            </a:pPr>
          </a:p>
          <a:p>
            <a:pPr algn="l">
              <a:lnSpc>
                <a:spcPts val="3016"/>
              </a:lnSpc>
            </a:pPr>
          </a:p>
          <a:p>
            <a:pPr algn="l">
              <a:lnSpc>
                <a:spcPts val="3016"/>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59538" y="669412"/>
            <a:ext cx="3290345" cy="5908879"/>
            <a:chOff x="0" y="0"/>
            <a:chExt cx="4387127" cy="7878506"/>
          </a:xfrm>
        </p:grpSpPr>
        <p:pic>
          <p:nvPicPr>
            <p:cNvPr name="Picture 3" id="3"/>
            <p:cNvPicPr>
              <a:picLocks noChangeAspect="true"/>
            </p:cNvPicPr>
            <p:nvPr/>
          </p:nvPicPr>
          <p:blipFill>
            <a:blip r:embed="rId2"/>
            <a:srcRect l="28282" t="0" r="28282" b="0"/>
            <a:stretch>
              <a:fillRect/>
            </a:stretch>
          </p:blipFill>
          <p:spPr>
            <a:xfrm flipH="false" flipV="false">
              <a:off x="0" y="0"/>
              <a:ext cx="4387127" cy="7878506"/>
            </a:xfrm>
            <a:prstGeom prst="rect">
              <a:avLst/>
            </a:prstGeom>
          </p:spPr>
        </p:pic>
      </p:grpSp>
      <p:grpSp>
        <p:nvGrpSpPr>
          <p:cNvPr name="Group 4" id="4"/>
          <p:cNvGrpSpPr/>
          <p:nvPr/>
        </p:nvGrpSpPr>
        <p:grpSpPr>
          <a:xfrm rot="0">
            <a:off x="2893928" y="7015162"/>
            <a:ext cx="5838497" cy="3114701"/>
            <a:chOff x="0" y="0"/>
            <a:chExt cx="7784662" cy="4152935"/>
          </a:xfrm>
        </p:grpSpPr>
        <p:pic>
          <p:nvPicPr>
            <p:cNvPr name="Picture 5" id="5"/>
            <p:cNvPicPr>
              <a:picLocks noChangeAspect="true"/>
            </p:cNvPicPr>
            <p:nvPr/>
          </p:nvPicPr>
          <p:blipFill>
            <a:blip r:embed="rId3"/>
            <a:srcRect l="7577" t="0" r="7577" b="0"/>
            <a:stretch>
              <a:fillRect/>
            </a:stretch>
          </p:blipFill>
          <p:spPr>
            <a:xfrm flipH="false" flipV="false">
              <a:off x="0" y="0"/>
              <a:ext cx="7784662" cy="4152935"/>
            </a:xfrm>
            <a:prstGeom prst="rect">
              <a:avLst/>
            </a:prstGeom>
          </p:spPr>
        </p:pic>
      </p:grpSp>
      <p:grpSp>
        <p:nvGrpSpPr>
          <p:cNvPr name="Group 6" id="6"/>
          <p:cNvGrpSpPr/>
          <p:nvPr/>
        </p:nvGrpSpPr>
        <p:grpSpPr>
          <a:xfrm rot="0">
            <a:off x="12590368" y="669412"/>
            <a:ext cx="4081094" cy="1993093"/>
            <a:chOff x="0" y="0"/>
            <a:chExt cx="5441459" cy="2657457"/>
          </a:xfrm>
        </p:grpSpPr>
        <p:pic>
          <p:nvPicPr>
            <p:cNvPr name="Picture 7" id="7"/>
            <p:cNvPicPr>
              <a:picLocks noChangeAspect="true"/>
            </p:cNvPicPr>
            <p:nvPr/>
          </p:nvPicPr>
          <p:blipFill>
            <a:blip r:embed="rId4"/>
            <a:srcRect l="0" t="14206" r="0" b="14206"/>
            <a:stretch>
              <a:fillRect/>
            </a:stretch>
          </p:blipFill>
          <p:spPr>
            <a:xfrm flipH="false" flipV="false">
              <a:off x="0" y="0"/>
              <a:ext cx="5441459" cy="2657457"/>
            </a:xfrm>
            <a:prstGeom prst="rect">
              <a:avLst/>
            </a:prstGeom>
          </p:spPr>
        </p:pic>
      </p:grpSp>
      <p:grpSp>
        <p:nvGrpSpPr>
          <p:cNvPr name="Group 8" id="8"/>
          <p:cNvGrpSpPr/>
          <p:nvPr/>
        </p:nvGrpSpPr>
        <p:grpSpPr>
          <a:xfrm rot="0">
            <a:off x="10663466" y="6770991"/>
            <a:ext cx="2655199" cy="2845805"/>
            <a:chOff x="0" y="0"/>
            <a:chExt cx="3540266" cy="3794406"/>
          </a:xfrm>
        </p:grpSpPr>
        <p:pic>
          <p:nvPicPr>
            <p:cNvPr name="Picture 9" id="9"/>
            <p:cNvPicPr>
              <a:picLocks noChangeAspect="true"/>
            </p:cNvPicPr>
            <p:nvPr/>
          </p:nvPicPr>
          <p:blipFill>
            <a:blip r:embed="rId5"/>
            <a:srcRect l="18939" t="0" r="18939" b="0"/>
            <a:stretch>
              <a:fillRect/>
            </a:stretch>
          </p:blipFill>
          <p:spPr>
            <a:xfrm flipH="false" flipV="false">
              <a:off x="0" y="0"/>
              <a:ext cx="3540266" cy="3794406"/>
            </a:xfrm>
            <a:prstGeom prst="rect">
              <a:avLst/>
            </a:prstGeom>
          </p:spPr>
        </p:pic>
      </p:grpSp>
      <p:grpSp>
        <p:nvGrpSpPr>
          <p:cNvPr name="Group 10" id="10"/>
          <p:cNvGrpSpPr/>
          <p:nvPr/>
        </p:nvGrpSpPr>
        <p:grpSpPr>
          <a:xfrm rot="0">
            <a:off x="14298015" y="3732487"/>
            <a:ext cx="3290345" cy="5884308"/>
            <a:chOff x="0" y="0"/>
            <a:chExt cx="4387127" cy="7845745"/>
          </a:xfrm>
        </p:grpSpPr>
        <p:pic>
          <p:nvPicPr>
            <p:cNvPr name="Picture 11" id="11"/>
            <p:cNvPicPr>
              <a:picLocks noChangeAspect="true"/>
            </p:cNvPicPr>
            <p:nvPr/>
          </p:nvPicPr>
          <p:blipFill>
            <a:blip r:embed="rId6"/>
            <a:srcRect l="31413" t="0" r="31413" b="0"/>
            <a:stretch>
              <a:fillRect/>
            </a:stretch>
          </p:blipFill>
          <p:spPr>
            <a:xfrm flipH="false" flipV="false">
              <a:off x="0" y="0"/>
              <a:ext cx="4387127" cy="7845745"/>
            </a:xfrm>
            <a:prstGeom prst="rect">
              <a:avLst/>
            </a:prstGeom>
          </p:spPr>
        </p:pic>
      </p:grpSp>
      <p:grpSp>
        <p:nvGrpSpPr>
          <p:cNvPr name="Group 12" id="12"/>
          <p:cNvGrpSpPr/>
          <p:nvPr/>
        </p:nvGrpSpPr>
        <p:grpSpPr>
          <a:xfrm rot="0">
            <a:off x="6191493" y="669412"/>
            <a:ext cx="3597464" cy="2600179"/>
            <a:chOff x="0" y="0"/>
            <a:chExt cx="4796618" cy="3466905"/>
          </a:xfrm>
        </p:grpSpPr>
        <p:pic>
          <p:nvPicPr>
            <p:cNvPr name="Picture 13" id="13"/>
            <p:cNvPicPr>
              <a:picLocks noChangeAspect="true"/>
            </p:cNvPicPr>
            <p:nvPr/>
          </p:nvPicPr>
          <p:blipFill>
            <a:blip r:embed="rId7"/>
            <a:srcRect l="0" t="5057" r="0" b="5057"/>
            <a:stretch>
              <a:fillRect/>
            </a:stretch>
          </p:blipFill>
          <p:spPr>
            <a:xfrm flipH="false" flipV="false">
              <a:off x="0" y="0"/>
              <a:ext cx="4796618" cy="3466905"/>
            </a:xfrm>
            <a:prstGeom prst="rect">
              <a:avLst/>
            </a:prstGeom>
          </p:spPr>
        </p:pic>
      </p:grpSp>
      <p:sp>
        <p:nvSpPr>
          <p:cNvPr name="TextBox 14" id="14"/>
          <p:cNvSpPr txBox="true"/>
          <p:nvPr/>
        </p:nvSpPr>
        <p:spPr>
          <a:xfrm rot="0">
            <a:off x="5452824" y="3550441"/>
            <a:ext cx="7382353" cy="3124200"/>
          </a:xfrm>
          <a:prstGeom prst="rect">
            <a:avLst/>
          </a:prstGeom>
        </p:spPr>
        <p:txBody>
          <a:bodyPr anchor="t" rtlCol="false" tIns="0" lIns="0" bIns="0" rIns="0">
            <a:spAutoFit/>
          </a:bodyPr>
          <a:lstStyle/>
          <a:p>
            <a:pPr algn="ctr" marL="0" indent="0" lvl="0">
              <a:lnSpc>
                <a:spcPts val="8239"/>
              </a:lnSpc>
              <a:spcBef>
                <a:spcPct val="0"/>
              </a:spcBef>
            </a:pPr>
            <a:r>
              <a:rPr lang="en-US" b="true" sz="6866">
                <a:solidFill>
                  <a:srgbClr val="0983C7"/>
                </a:solidFill>
                <a:latin typeface="One Little Font Bold"/>
                <a:ea typeface="One Little Font Bold"/>
                <a:cs typeface="One Little Font Bold"/>
                <a:sym typeface="One Little Font Bold"/>
              </a:rPr>
              <a:t>ATRAKCJE TURYSTYCZNE TENERYFY</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16470" y="-377420"/>
            <a:ext cx="6940648" cy="10287000"/>
            <a:chOff x="0" y="0"/>
            <a:chExt cx="9254197" cy="13716000"/>
          </a:xfrm>
        </p:grpSpPr>
        <p:pic>
          <p:nvPicPr>
            <p:cNvPr name="Picture 3" id="3"/>
            <p:cNvPicPr>
              <a:picLocks noChangeAspect="true"/>
            </p:cNvPicPr>
            <p:nvPr/>
          </p:nvPicPr>
          <p:blipFill>
            <a:blip r:embed="rId2"/>
            <a:srcRect l="26405" t="0" r="26405" b="0"/>
            <a:stretch>
              <a:fillRect/>
            </a:stretch>
          </p:blipFill>
          <p:spPr>
            <a:xfrm flipH="false" flipV="false">
              <a:off x="0" y="0"/>
              <a:ext cx="9254197" cy="13716000"/>
            </a:xfrm>
            <a:prstGeom prst="rect">
              <a:avLst/>
            </a:prstGeom>
          </p:spPr>
        </p:pic>
      </p:grpSp>
      <p:sp>
        <p:nvSpPr>
          <p:cNvPr name="Freeform 4" id="4"/>
          <p:cNvSpPr/>
          <p:nvPr/>
        </p:nvSpPr>
        <p:spPr>
          <a:xfrm flipH="false" flipV="false" rot="0">
            <a:off x="16101786" y="8100786"/>
            <a:ext cx="1157514" cy="1157514"/>
          </a:xfrm>
          <a:custGeom>
            <a:avLst/>
            <a:gdLst/>
            <a:ahLst/>
            <a:cxnLst/>
            <a:rect r="r" b="b" t="t" l="l"/>
            <a:pathLst>
              <a:path h="1157514" w="1157514">
                <a:moveTo>
                  <a:pt x="0" y="0"/>
                </a:moveTo>
                <a:lnTo>
                  <a:pt x="1157514" y="0"/>
                </a:lnTo>
                <a:lnTo>
                  <a:pt x="1157514" y="1157514"/>
                </a:lnTo>
                <a:lnTo>
                  <a:pt x="0" y="11575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8083430" y="1114425"/>
            <a:ext cx="8018356" cy="669925"/>
          </a:xfrm>
          <a:prstGeom prst="rect">
            <a:avLst/>
          </a:prstGeom>
        </p:spPr>
        <p:txBody>
          <a:bodyPr anchor="t" rtlCol="false" tIns="0" lIns="0" bIns="0" rIns="0">
            <a:spAutoFit/>
          </a:bodyPr>
          <a:lstStyle/>
          <a:p>
            <a:pPr algn="l">
              <a:lnSpc>
                <a:spcPts val="5150"/>
              </a:lnSpc>
            </a:pPr>
            <a:r>
              <a:rPr lang="en-US" sz="5000">
                <a:solidFill>
                  <a:srgbClr val="2E7498"/>
                </a:solidFill>
                <a:latin typeface="One Little Font"/>
                <a:ea typeface="One Little Font"/>
                <a:cs typeface="One Little Font"/>
                <a:sym typeface="One Little Font"/>
              </a:rPr>
              <a:t>LOS GIGANTES</a:t>
            </a:r>
          </a:p>
        </p:txBody>
      </p:sp>
      <p:sp>
        <p:nvSpPr>
          <p:cNvPr name="TextBox 6" id="6"/>
          <p:cNvSpPr txBox="true"/>
          <p:nvPr/>
        </p:nvSpPr>
        <p:spPr>
          <a:xfrm rot="0">
            <a:off x="7747431" y="2296846"/>
            <a:ext cx="9949618" cy="8759028"/>
          </a:xfrm>
          <a:prstGeom prst="rect">
            <a:avLst/>
          </a:prstGeom>
        </p:spPr>
        <p:txBody>
          <a:bodyPr anchor="t" rtlCol="false" tIns="0" lIns="0" bIns="0" rIns="0">
            <a:spAutoFit/>
          </a:bodyPr>
          <a:lstStyle/>
          <a:p>
            <a:pPr algn="just">
              <a:lnSpc>
                <a:spcPts val="5599"/>
              </a:lnSpc>
            </a:pPr>
            <a:r>
              <a:rPr lang="en-US" sz="3999">
                <a:solidFill>
                  <a:srgbClr val="2E7498"/>
                </a:solidFill>
                <a:latin typeface="Times New Roman"/>
                <a:ea typeface="Times New Roman"/>
                <a:cs typeface="Times New Roman"/>
                <a:sym typeface="Times New Roman"/>
              </a:rPr>
              <a:t>Znajdujące się na południu wyspy klify, to z pewnością atrakcja Teneryfy, którą trzeba odwiedzić. Choć plaża przy klifach jest wyjątkowo mała, miejsce to przyciąga ludzi, którzy liczą na obserwację niesamowitej kaskady barw podczas zachodu słońca. Pobliskie miejscowości także dostarczają wrażeń: wąskie alejki pełne hiszpańskich smaków sprawiają, że to miejsce z pewnością warte jest odwiedzenia.</a:t>
            </a:r>
          </a:p>
          <a:p>
            <a:pPr algn="just">
              <a:lnSpc>
                <a:spcPts val="3237"/>
              </a:lnSpc>
            </a:pPr>
          </a:p>
          <a:p>
            <a:pPr algn="just">
              <a:lnSpc>
                <a:spcPts val="3237"/>
              </a:lnSpc>
            </a:pPr>
          </a:p>
          <a:p>
            <a:pPr algn="just">
              <a:lnSpc>
                <a:spcPts val="3237"/>
              </a:lnSpc>
            </a:pPr>
          </a:p>
          <a:p>
            <a:pPr algn="just">
              <a:lnSpc>
                <a:spcPts val="3237"/>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119426" cy="10287000"/>
            <a:chOff x="0" y="0"/>
            <a:chExt cx="9492568" cy="13716000"/>
          </a:xfrm>
        </p:grpSpPr>
        <p:pic>
          <p:nvPicPr>
            <p:cNvPr name="Picture 3" id="3"/>
            <p:cNvPicPr>
              <a:picLocks noChangeAspect="true"/>
            </p:cNvPicPr>
            <p:nvPr/>
          </p:nvPicPr>
          <p:blipFill>
            <a:blip r:embed="rId2"/>
            <a:srcRect l="34337" t="0" r="34337" b="0"/>
            <a:stretch>
              <a:fillRect/>
            </a:stretch>
          </p:blipFill>
          <p:spPr>
            <a:xfrm flipH="false" flipV="false">
              <a:off x="0" y="0"/>
              <a:ext cx="9492568" cy="13716000"/>
            </a:xfrm>
            <a:prstGeom prst="rect">
              <a:avLst/>
            </a:prstGeom>
          </p:spPr>
        </p:pic>
      </p:grpSp>
      <p:sp>
        <p:nvSpPr>
          <p:cNvPr name="Freeform 4" id="4"/>
          <p:cNvSpPr/>
          <p:nvPr/>
        </p:nvSpPr>
        <p:spPr>
          <a:xfrm flipH="false" flipV="false" rot="0">
            <a:off x="16101786" y="8100786"/>
            <a:ext cx="1157514" cy="1157514"/>
          </a:xfrm>
          <a:custGeom>
            <a:avLst/>
            <a:gdLst/>
            <a:ahLst/>
            <a:cxnLst/>
            <a:rect r="r" b="b" t="t" l="l"/>
            <a:pathLst>
              <a:path h="1157514" w="1157514">
                <a:moveTo>
                  <a:pt x="0" y="0"/>
                </a:moveTo>
                <a:lnTo>
                  <a:pt x="1157514" y="0"/>
                </a:lnTo>
                <a:lnTo>
                  <a:pt x="1157514" y="1157514"/>
                </a:lnTo>
                <a:lnTo>
                  <a:pt x="0" y="11575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8083430" y="814070"/>
            <a:ext cx="8018356" cy="669925"/>
          </a:xfrm>
          <a:prstGeom prst="rect">
            <a:avLst/>
          </a:prstGeom>
        </p:spPr>
        <p:txBody>
          <a:bodyPr anchor="t" rtlCol="false" tIns="0" lIns="0" bIns="0" rIns="0">
            <a:spAutoFit/>
          </a:bodyPr>
          <a:lstStyle/>
          <a:p>
            <a:pPr algn="l">
              <a:lnSpc>
                <a:spcPts val="5150"/>
              </a:lnSpc>
            </a:pPr>
            <a:r>
              <a:rPr lang="en-US" sz="5000">
                <a:solidFill>
                  <a:srgbClr val="2E7498"/>
                </a:solidFill>
                <a:latin typeface="One Little Font"/>
                <a:ea typeface="One Little Font"/>
                <a:cs typeface="One Little Font"/>
                <a:sym typeface="One Little Font"/>
              </a:rPr>
              <a:t>PARK NARODOWY TEIDE</a:t>
            </a:r>
          </a:p>
        </p:txBody>
      </p:sp>
      <p:sp>
        <p:nvSpPr>
          <p:cNvPr name="TextBox 6" id="6"/>
          <p:cNvSpPr txBox="true"/>
          <p:nvPr/>
        </p:nvSpPr>
        <p:spPr>
          <a:xfrm rot="0">
            <a:off x="7669187" y="1378383"/>
            <a:ext cx="9887485" cy="10229195"/>
          </a:xfrm>
          <a:prstGeom prst="rect">
            <a:avLst/>
          </a:prstGeom>
        </p:spPr>
        <p:txBody>
          <a:bodyPr anchor="t" rtlCol="false" tIns="0" lIns="0" bIns="0" rIns="0">
            <a:spAutoFit/>
          </a:bodyPr>
          <a:lstStyle/>
          <a:p>
            <a:pPr algn="just">
              <a:lnSpc>
                <a:spcPts val="4900"/>
              </a:lnSpc>
            </a:pPr>
          </a:p>
          <a:p>
            <a:pPr algn="just">
              <a:lnSpc>
                <a:spcPts val="4900"/>
              </a:lnSpc>
            </a:pPr>
            <a:r>
              <a:rPr lang="en-US" sz="3500">
                <a:solidFill>
                  <a:srgbClr val="2E7498"/>
                </a:solidFill>
                <a:latin typeface="Times New Roman"/>
                <a:ea typeface="Times New Roman"/>
                <a:cs typeface="Times New Roman"/>
                <a:sym typeface="Times New Roman"/>
              </a:rPr>
              <a:t>To największy park narodowy na całym obszarze Wysp Kanaryjskich. Jego główną atrakcją jest wulkan Teide, który wznosi się na wysokość ponad 3700 m n. p.m. Wiodące na szczyt szlaki zawierają wiele punktów widokowych, z których roztacza się przepiękna panorama na dużą część wyspy. Wspinając się po zboczach wulkanu napotkamy zastygłą lawę, skalne formacje oraz niezwykle barwne rośliny. Na trasie, poza punktami widokowymi, znajduje się strefa restauracji oraz punkty informacyjne dla turystów.</a:t>
            </a: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a:p>
            <a:pPr algn="just">
              <a:lnSpc>
                <a:spcPts val="1472"/>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119426" cy="10287000"/>
            <a:chOff x="0" y="0"/>
            <a:chExt cx="9492568" cy="13716000"/>
          </a:xfrm>
        </p:grpSpPr>
        <p:pic>
          <p:nvPicPr>
            <p:cNvPr name="Picture 3" id="3"/>
            <p:cNvPicPr>
              <a:picLocks noChangeAspect="true"/>
            </p:cNvPicPr>
            <p:nvPr/>
          </p:nvPicPr>
          <p:blipFill>
            <a:blip r:embed="rId2"/>
            <a:srcRect l="29237" t="0" r="29237" b="0"/>
            <a:stretch>
              <a:fillRect/>
            </a:stretch>
          </p:blipFill>
          <p:spPr>
            <a:xfrm flipH="false" flipV="false">
              <a:off x="0" y="0"/>
              <a:ext cx="9492568" cy="13716000"/>
            </a:xfrm>
            <a:prstGeom prst="rect">
              <a:avLst/>
            </a:prstGeom>
          </p:spPr>
        </p:pic>
      </p:grpSp>
      <p:sp>
        <p:nvSpPr>
          <p:cNvPr name="Freeform 4" id="4"/>
          <p:cNvSpPr/>
          <p:nvPr/>
        </p:nvSpPr>
        <p:spPr>
          <a:xfrm flipH="false" flipV="false" rot="0">
            <a:off x="16101786" y="8100786"/>
            <a:ext cx="1157514" cy="1157514"/>
          </a:xfrm>
          <a:custGeom>
            <a:avLst/>
            <a:gdLst/>
            <a:ahLst/>
            <a:cxnLst/>
            <a:rect r="r" b="b" t="t" l="l"/>
            <a:pathLst>
              <a:path h="1157514" w="1157514">
                <a:moveTo>
                  <a:pt x="0" y="0"/>
                </a:moveTo>
                <a:lnTo>
                  <a:pt x="1157514" y="0"/>
                </a:lnTo>
                <a:lnTo>
                  <a:pt x="1157514" y="1157514"/>
                </a:lnTo>
                <a:lnTo>
                  <a:pt x="0" y="11575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0269644" y="513715"/>
            <a:ext cx="8018356" cy="669925"/>
          </a:xfrm>
          <a:prstGeom prst="rect">
            <a:avLst/>
          </a:prstGeom>
        </p:spPr>
        <p:txBody>
          <a:bodyPr anchor="t" rtlCol="false" tIns="0" lIns="0" bIns="0" rIns="0">
            <a:spAutoFit/>
          </a:bodyPr>
          <a:lstStyle/>
          <a:p>
            <a:pPr algn="l">
              <a:lnSpc>
                <a:spcPts val="5150"/>
              </a:lnSpc>
            </a:pPr>
            <a:r>
              <a:rPr lang="en-US" sz="5000">
                <a:solidFill>
                  <a:srgbClr val="2E7498"/>
                </a:solidFill>
                <a:latin typeface="One Little Font"/>
                <a:ea typeface="One Little Font"/>
                <a:cs typeface="One Little Font"/>
                <a:sym typeface="One Little Font"/>
              </a:rPr>
              <a:t>LORO PARK</a:t>
            </a:r>
          </a:p>
        </p:txBody>
      </p:sp>
      <p:sp>
        <p:nvSpPr>
          <p:cNvPr name="TextBox 6" id="6"/>
          <p:cNvSpPr txBox="true"/>
          <p:nvPr/>
        </p:nvSpPr>
        <p:spPr>
          <a:xfrm rot="0">
            <a:off x="7506104" y="1887876"/>
            <a:ext cx="10366030" cy="9176174"/>
          </a:xfrm>
          <a:prstGeom prst="rect">
            <a:avLst/>
          </a:prstGeom>
        </p:spPr>
        <p:txBody>
          <a:bodyPr anchor="t" rtlCol="false" tIns="0" lIns="0" bIns="0" rIns="0">
            <a:spAutoFit/>
          </a:bodyPr>
          <a:lstStyle/>
          <a:p>
            <a:pPr algn="just">
              <a:lnSpc>
                <a:spcPts val="5600"/>
              </a:lnSpc>
            </a:pPr>
            <a:r>
              <a:rPr lang="en-US" sz="4000">
                <a:solidFill>
                  <a:srgbClr val="2E7498"/>
                </a:solidFill>
                <a:latin typeface="Times New Roman"/>
                <a:ea typeface="Times New Roman"/>
                <a:cs typeface="Times New Roman"/>
                <a:sym typeface="Times New Roman"/>
              </a:rPr>
              <a:t>Loro Park to kolejny punkt obowiązkowy, który warto zwiedzić podczas wakacji na Teneryfie.  To przepiękny </a:t>
            </a:r>
            <a:r>
              <a:rPr lang="en-US" sz="4000">
                <a:solidFill>
                  <a:srgbClr val="2E7498"/>
                </a:solidFill>
                <a:latin typeface="Times New Roman"/>
                <a:ea typeface="Times New Roman"/>
                <a:cs typeface="Times New Roman"/>
                <a:sym typeface="Times New Roman"/>
                <a:hlinkClick r:id="rId5" tooltip="https://pl.wikipedia.org/wiki/Ogr%C3%B3d_zoologiczny"/>
              </a:rPr>
              <a:t>ogród zoologiczno</a:t>
            </a:r>
            <a:r>
              <a:rPr lang="en-US" sz="4000">
                <a:solidFill>
                  <a:srgbClr val="2E7498"/>
                </a:solidFill>
                <a:latin typeface="Times New Roman"/>
                <a:ea typeface="Times New Roman"/>
                <a:cs typeface="Times New Roman"/>
                <a:sym typeface="Times New Roman"/>
              </a:rPr>
              <a:t>-</a:t>
            </a:r>
            <a:r>
              <a:rPr lang="en-US" sz="4000">
                <a:solidFill>
                  <a:srgbClr val="2E7498"/>
                </a:solidFill>
                <a:latin typeface="Times New Roman"/>
                <a:ea typeface="Times New Roman"/>
                <a:cs typeface="Times New Roman"/>
                <a:sym typeface="Times New Roman"/>
                <a:hlinkClick r:id="rId6" tooltip="https://pl.wikipedia.org/wiki/Ogr%C3%B3d_botaniczny"/>
              </a:rPr>
              <a:t>botaniczny</a:t>
            </a:r>
            <a:r>
              <a:rPr lang="en-US" sz="4000">
                <a:solidFill>
                  <a:srgbClr val="2E7498"/>
                </a:solidFill>
                <a:latin typeface="Times New Roman"/>
                <a:ea typeface="Times New Roman"/>
                <a:cs typeface="Times New Roman"/>
                <a:sym typeface="Times New Roman"/>
              </a:rPr>
              <a:t>, który znajduje się w </a:t>
            </a:r>
            <a:r>
              <a:rPr lang="en-US" sz="4000">
                <a:solidFill>
                  <a:srgbClr val="2E7498"/>
                </a:solidFill>
                <a:latin typeface="Times New Roman"/>
                <a:ea typeface="Times New Roman"/>
                <a:cs typeface="Times New Roman"/>
                <a:sym typeface="Times New Roman"/>
                <a:hlinkClick r:id="rId7" tooltip="https://pl.wikipedia.org/wiki/Puerto_de_la_Cruz"/>
              </a:rPr>
              <a:t>Puerto de la Cruz</a:t>
            </a:r>
            <a:r>
              <a:rPr lang="en-US" sz="4000">
                <a:solidFill>
                  <a:srgbClr val="2E7498"/>
                </a:solidFill>
                <a:latin typeface="Times New Roman"/>
                <a:ea typeface="Times New Roman"/>
                <a:cs typeface="Times New Roman"/>
                <a:sym typeface="Times New Roman"/>
              </a:rPr>
              <a:t> na </a:t>
            </a:r>
            <a:r>
              <a:rPr lang="en-US" sz="4000">
                <a:solidFill>
                  <a:srgbClr val="2E7498"/>
                </a:solidFill>
                <a:latin typeface="Times New Roman"/>
                <a:ea typeface="Times New Roman"/>
                <a:cs typeface="Times New Roman"/>
                <a:sym typeface="Times New Roman"/>
                <a:hlinkClick r:id="rId8" tooltip="https://pl.wikipedia.org/wiki/Teneryfa"/>
              </a:rPr>
              <a:t>Teneryfie</a:t>
            </a:r>
            <a:r>
              <a:rPr lang="en-US" sz="4000">
                <a:solidFill>
                  <a:srgbClr val="2E7498"/>
                </a:solidFill>
                <a:latin typeface="Times New Roman"/>
                <a:ea typeface="Times New Roman"/>
                <a:cs typeface="Times New Roman"/>
                <a:sym typeface="Times New Roman"/>
              </a:rPr>
              <a:t>. Do największych atrakcji parku należą pokazy </a:t>
            </a:r>
            <a:r>
              <a:rPr lang="en-US" sz="4000">
                <a:solidFill>
                  <a:srgbClr val="2E7498"/>
                </a:solidFill>
                <a:latin typeface="Times New Roman"/>
                <a:ea typeface="Times New Roman"/>
                <a:cs typeface="Times New Roman"/>
                <a:sym typeface="Times New Roman"/>
                <a:hlinkClick r:id="rId9" tooltip="https://pl.wikipedia.org/wiki/Delfin"/>
              </a:rPr>
              <a:t>delfinów</a:t>
            </a:r>
            <a:r>
              <a:rPr lang="en-US" sz="4000">
                <a:solidFill>
                  <a:srgbClr val="2E7498"/>
                </a:solidFill>
                <a:latin typeface="Times New Roman"/>
                <a:ea typeface="Times New Roman"/>
                <a:cs typeface="Times New Roman"/>
                <a:sym typeface="Times New Roman"/>
              </a:rPr>
              <a:t>, </a:t>
            </a:r>
            <a:r>
              <a:rPr lang="en-US" sz="4000">
                <a:solidFill>
                  <a:srgbClr val="2E7498"/>
                </a:solidFill>
                <a:latin typeface="Times New Roman"/>
                <a:ea typeface="Times New Roman"/>
                <a:cs typeface="Times New Roman"/>
                <a:sym typeface="Times New Roman"/>
                <a:hlinkClick r:id="rId10" tooltip="https://pl.wikipedia.org/wiki/Orka_oceaniczna"/>
              </a:rPr>
              <a:t>orek</a:t>
            </a:r>
            <a:r>
              <a:rPr lang="en-US" sz="4000">
                <a:solidFill>
                  <a:srgbClr val="2E7498"/>
                </a:solidFill>
                <a:latin typeface="Times New Roman"/>
                <a:ea typeface="Times New Roman"/>
                <a:cs typeface="Times New Roman"/>
                <a:sym typeface="Times New Roman"/>
              </a:rPr>
              <a:t>, </a:t>
            </a:r>
            <a:r>
              <a:rPr lang="en-US" sz="4000">
                <a:solidFill>
                  <a:srgbClr val="2E7498"/>
                </a:solidFill>
                <a:latin typeface="Times New Roman"/>
                <a:ea typeface="Times New Roman"/>
                <a:cs typeface="Times New Roman"/>
                <a:sym typeface="Times New Roman"/>
                <a:hlinkClick r:id="rId11" tooltip="https://pl.wikipedia.org/wiki/Papugowate"/>
              </a:rPr>
              <a:t>papug</a:t>
            </a:r>
            <a:r>
              <a:rPr lang="en-US" sz="4000">
                <a:solidFill>
                  <a:srgbClr val="2E7498"/>
                </a:solidFill>
                <a:latin typeface="Times New Roman"/>
                <a:ea typeface="Times New Roman"/>
                <a:cs typeface="Times New Roman"/>
                <a:sym typeface="Times New Roman"/>
              </a:rPr>
              <a:t> </a:t>
            </a:r>
          </a:p>
          <a:p>
            <a:pPr algn="just">
              <a:lnSpc>
                <a:spcPts val="5600"/>
              </a:lnSpc>
            </a:pPr>
            <a:r>
              <a:rPr lang="en-US" sz="4000">
                <a:solidFill>
                  <a:srgbClr val="2E7498"/>
                </a:solidFill>
                <a:latin typeface="Times New Roman"/>
                <a:ea typeface="Times New Roman"/>
                <a:cs typeface="Times New Roman"/>
                <a:sym typeface="Times New Roman"/>
              </a:rPr>
              <a:t>i </a:t>
            </a:r>
            <a:r>
              <a:rPr lang="en-US" sz="4000">
                <a:solidFill>
                  <a:srgbClr val="2E7498"/>
                </a:solidFill>
                <a:latin typeface="Times New Roman"/>
                <a:ea typeface="Times New Roman"/>
                <a:cs typeface="Times New Roman"/>
                <a:sym typeface="Times New Roman"/>
                <a:hlinkClick r:id="rId12" tooltip="https://pl.wikipedia.org/wiki/Uszanka_kalifornijska"/>
              </a:rPr>
              <a:t>lwów morskich</a:t>
            </a:r>
            <a:r>
              <a:rPr lang="en-US" sz="4000">
                <a:solidFill>
                  <a:srgbClr val="2E7498"/>
                </a:solidFill>
                <a:latin typeface="Times New Roman"/>
                <a:ea typeface="Times New Roman"/>
                <a:cs typeface="Times New Roman"/>
                <a:sym typeface="Times New Roman"/>
              </a:rPr>
              <a:t>. Oprócz tego w Loro Parku można zobaczyć akwarium w kształcie tunelu </a:t>
            </a:r>
          </a:p>
          <a:p>
            <a:pPr algn="just">
              <a:lnSpc>
                <a:spcPts val="5600"/>
              </a:lnSpc>
            </a:pPr>
            <a:r>
              <a:rPr lang="en-US" sz="4000">
                <a:solidFill>
                  <a:srgbClr val="2E7498"/>
                </a:solidFill>
                <a:latin typeface="Times New Roman"/>
                <a:ea typeface="Times New Roman"/>
                <a:cs typeface="Times New Roman"/>
                <a:sym typeface="Times New Roman"/>
              </a:rPr>
              <a:t>z rybami, rekinami, płaszczkami, wybiegi ze zwierzętami.  </a:t>
            </a:r>
          </a:p>
          <a:p>
            <a:pPr algn="just">
              <a:lnSpc>
                <a:spcPts val="1225"/>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a:p>
            <a:pPr algn="just">
              <a:lnSpc>
                <a:spcPts val="608"/>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31366" y="852379"/>
            <a:ext cx="3971942" cy="4133546"/>
            <a:chOff x="0" y="0"/>
            <a:chExt cx="5295923" cy="5511395"/>
          </a:xfrm>
        </p:grpSpPr>
        <p:pic>
          <p:nvPicPr>
            <p:cNvPr name="Picture 3" id="3"/>
            <p:cNvPicPr>
              <a:picLocks noChangeAspect="true"/>
            </p:cNvPicPr>
            <p:nvPr/>
          </p:nvPicPr>
          <p:blipFill>
            <a:blip r:embed="rId2"/>
            <a:srcRect l="18060" t="0" r="18060" b="0"/>
            <a:stretch>
              <a:fillRect/>
            </a:stretch>
          </p:blipFill>
          <p:spPr>
            <a:xfrm flipH="false" flipV="false">
              <a:off x="0" y="0"/>
              <a:ext cx="5295923" cy="5511395"/>
            </a:xfrm>
            <a:prstGeom prst="rect">
              <a:avLst/>
            </a:prstGeom>
          </p:spPr>
        </p:pic>
      </p:grpSp>
      <p:grpSp>
        <p:nvGrpSpPr>
          <p:cNvPr name="Group 4" id="4"/>
          <p:cNvGrpSpPr/>
          <p:nvPr/>
        </p:nvGrpSpPr>
        <p:grpSpPr>
          <a:xfrm rot="0">
            <a:off x="831366" y="5282734"/>
            <a:ext cx="8082091" cy="4133546"/>
            <a:chOff x="0" y="0"/>
            <a:chExt cx="10776121" cy="5511395"/>
          </a:xfrm>
        </p:grpSpPr>
        <p:pic>
          <p:nvPicPr>
            <p:cNvPr name="Picture 5" id="5"/>
            <p:cNvPicPr>
              <a:picLocks noChangeAspect="true"/>
            </p:cNvPicPr>
            <p:nvPr/>
          </p:nvPicPr>
          <p:blipFill>
            <a:blip r:embed="rId3"/>
            <a:srcRect l="11606" t="0" r="11606" b="0"/>
            <a:stretch>
              <a:fillRect/>
            </a:stretch>
          </p:blipFill>
          <p:spPr>
            <a:xfrm flipH="false" flipV="false">
              <a:off x="0" y="0"/>
              <a:ext cx="10776121" cy="5511395"/>
            </a:xfrm>
            <a:prstGeom prst="rect">
              <a:avLst/>
            </a:prstGeom>
          </p:spPr>
        </p:pic>
      </p:grpSp>
      <p:sp>
        <p:nvSpPr>
          <p:cNvPr name="Freeform 6" id="6"/>
          <p:cNvSpPr/>
          <p:nvPr/>
        </p:nvSpPr>
        <p:spPr>
          <a:xfrm flipH="false" flipV="false" rot="0">
            <a:off x="16101786" y="8100786"/>
            <a:ext cx="1157514" cy="1157514"/>
          </a:xfrm>
          <a:custGeom>
            <a:avLst/>
            <a:gdLst/>
            <a:ahLst/>
            <a:cxnLst/>
            <a:rect r="r" b="b" t="t" l="l"/>
            <a:pathLst>
              <a:path h="1157514" w="1157514">
                <a:moveTo>
                  <a:pt x="0" y="0"/>
                </a:moveTo>
                <a:lnTo>
                  <a:pt x="1157514" y="0"/>
                </a:lnTo>
                <a:lnTo>
                  <a:pt x="1157514" y="1157514"/>
                </a:lnTo>
                <a:lnTo>
                  <a:pt x="0" y="11575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5579073" y="358775"/>
            <a:ext cx="10353371" cy="669925"/>
          </a:xfrm>
          <a:prstGeom prst="rect">
            <a:avLst/>
          </a:prstGeom>
        </p:spPr>
        <p:txBody>
          <a:bodyPr anchor="t" rtlCol="false" tIns="0" lIns="0" bIns="0" rIns="0">
            <a:spAutoFit/>
          </a:bodyPr>
          <a:lstStyle/>
          <a:p>
            <a:pPr algn="l">
              <a:lnSpc>
                <a:spcPts val="5150"/>
              </a:lnSpc>
            </a:pPr>
            <a:r>
              <a:rPr lang="en-US" sz="5000">
                <a:solidFill>
                  <a:srgbClr val="2E7498"/>
                </a:solidFill>
                <a:latin typeface="One Little Font"/>
                <a:ea typeface="One Little Font"/>
                <a:cs typeface="One Little Font"/>
                <a:sym typeface="One Little Font"/>
              </a:rPr>
              <a:t>LA OROTAVA</a:t>
            </a:r>
          </a:p>
        </p:txBody>
      </p:sp>
      <p:sp>
        <p:nvSpPr>
          <p:cNvPr name="TextBox 8" id="8"/>
          <p:cNvSpPr txBox="true"/>
          <p:nvPr/>
        </p:nvSpPr>
        <p:spPr>
          <a:xfrm rot="0">
            <a:off x="5579073" y="885825"/>
            <a:ext cx="11680227" cy="3149600"/>
          </a:xfrm>
          <a:prstGeom prst="rect">
            <a:avLst/>
          </a:prstGeom>
        </p:spPr>
        <p:txBody>
          <a:bodyPr anchor="t" rtlCol="false" tIns="0" lIns="0" bIns="0" rIns="0">
            <a:spAutoFit/>
          </a:bodyPr>
          <a:lstStyle/>
          <a:p>
            <a:pPr algn="just">
              <a:lnSpc>
                <a:spcPts val="4900"/>
              </a:lnSpc>
            </a:pPr>
            <a:r>
              <a:rPr lang="en-US" sz="3500">
                <a:solidFill>
                  <a:srgbClr val="2E7498"/>
                </a:solidFill>
                <a:latin typeface="Times New Roman"/>
                <a:ea typeface="Times New Roman"/>
                <a:cs typeface="Times New Roman"/>
                <a:sym typeface="Times New Roman"/>
              </a:rPr>
              <a:t>La Orotava (pełna nazwa: La Villa de La Orotava) to pod kątem turystyki jedno z najważniejszych miast na </a:t>
            </a:r>
            <a:r>
              <a:rPr lang="en-US" sz="3500">
                <a:solidFill>
                  <a:srgbClr val="2E7498"/>
                </a:solidFill>
                <a:latin typeface="Times New Roman"/>
                <a:ea typeface="Times New Roman"/>
                <a:cs typeface="Times New Roman"/>
                <a:sym typeface="Times New Roman"/>
                <a:hlinkClick r:id="rId6" tooltip="https://hispanico.pl/teneryfa/"/>
              </a:rPr>
              <a:t>Teneryfie</a:t>
            </a:r>
            <a:r>
              <a:rPr lang="en-US" sz="3500">
                <a:solidFill>
                  <a:srgbClr val="2E7498"/>
                </a:solidFill>
                <a:latin typeface="Times New Roman"/>
                <a:ea typeface="Times New Roman"/>
                <a:cs typeface="Times New Roman"/>
                <a:sym typeface="Times New Roman"/>
              </a:rPr>
              <a:t>. Co roku odwiedzana jest przez tysiące osób z różnych części Europy, a zdaniem wielu osób jest to najpiękniejsze miasto na wyspie.</a:t>
            </a:r>
          </a:p>
        </p:txBody>
      </p:sp>
      <p:sp>
        <p:nvSpPr>
          <p:cNvPr name="TextBox 9" id="9"/>
          <p:cNvSpPr txBox="true"/>
          <p:nvPr/>
        </p:nvSpPr>
        <p:spPr>
          <a:xfrm rot="0">
            <a:off x="9144000" y="3618957"/>
            <a:ext cx="8923798" cy="8073468"/>
          </a:xfrm>
          <a:prstGeom prst="rect">
            <a:avLst/>
          </a:prstGeom>
        </p:spPr>
        <p:txBody>
          <a:bodyPr anchor="t" rtlCol="false" tIns="0" lIns="0" bIns="0" rIns="0">
            <a:spAutoFit/>
          </a:bodyPr>
          <a:lstStyle/>
          <a:p>
            <a:pPr algn="just">
              <a:lnSpc>
                <a:spcPts val="4900"/>
              </a:lnSpc>
            </a:pPr>
            <a:r>
              <a:rPr lang="en-US" sz="3500">
                <a:solidFill>
                  <a:srgbClr val="2E7498"/>
                </a:solidFill>
                <a:latin typeface="Times New Roman"/>
                <a:ea typeface="Times New Roman"/>
                <a:cs typeface="Times New Roman"/>
                <a:sym typeface="Times New Roman"/>
              </a:rPr>
              <a:t>La Orotava jest jednym z najstarszych miast na Teneryfie, które stanowi wspaniały przykład stylu kolonialnego. Poza niezwykłym budownictwem oraz cudowną, lokalną kuchnią, La Orotava zapewnia także wiele atrakcji i wartych odwiedzenia miejsc. Dużą zaletą tej miejscowości jest organizowanie krótkich wycieczek po najważniejszych zabytkach, które organizowane są przez lokalnych przewodników.</a:t>
            </a:r>
          </a:p>
          <a:p>
            <a:pPr algn="just">
              <a:lnSpc>
                <a:spcPts val="2861"/>
              </a:lnSpc>
            </a:pPr>
          </a:p>
          <a:p>
            <a:pPr algn="just">
              <a:lnSpc>
                <a:spcPts val="2861"/>
              </a:lnSpc>
            </a:pPr>
          </a:p>
          <a:p>
            <a:pPr algn="just">
              <a:lnSpc>
                <a:spcPts val="2861"/>
              </a:lnSpc>
            </a:pPr>
          </a:p>
          <a:p>
            <a:pPr algn="just">
              <a:lnSpc>
                <a:spcPts val="2861"/>
              </a:lnSpc>
            </a:pPr>
          </a:p>
          <a:p>
            <a:pPr algn="just">
              <a:lnSpc>
                <a:spcPts val="2861"/>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864504" y="0"/>
            <a:ext cx="9423496" cy="10287000"/>
            <a:chOff x="0" y="0"/>
            <a:chExt cx="12564661" cy="13716000"/>
          </a:xfrm>
        </p:grpSpPr>
        <p:pic>
          <p:nvPicPr>
            <p:cNvPr name="Picture 3" id="3"/>
            <p:cNvPicPr>
              <a:picLocks noChangeAspect="true"/>
            </p:cNvPicPr>
            <p:nvPr/>
          </p:nvPicPr>
          <p:blipFill>
            <a:blip r:embed="rId2"/>
            <a:srcRect l="26060" t="0" r="26060" b="0"/>
            <a:stretch>
              <a:fillRect/>
            </a:stretch>
          </p:blipFill>
          <p:spPr>
            <a:xfrm flipH="false" flipV="false">
              <a:off x="0" y="0"/>
              <a:ext cx="12564661" cy="13716000"/>
            </a:xfrm>
            <a:prstGeom prst="rect">
              <a:avLst/>
            </a:prstGeom>
          </p:spPr>
        </p:pic>
      </p:grpSp>
      <p:sp>
        <p:nvSpPr>
          <p:cNvPr name="Freeform 4" id="4"/>
          <p:cNvSpPr/>
          <p:nvPr/>
        </p:nvSpPr>
        <p:spPr>
          <a:xfrm flipH="false" flipV="false" rot="0">
            <a:off x="16101786" y="8100786"/>
            <a:ext cx="1157514" cy="1157514"/>
          </a:xfrm>
          <a:custGeom>
            <a:avLst/>
            <a:gdLst/>
            <a:ahLst/>
            <a:cxnLst/>
            <a:rect r="r" b="b" t="t" l="l"/>
            <a:pathLst>
              <a:path h="1157514" w="1157514">
                <a:moveTo>
                  <a:pt x="0" y="0"/>
                </a:moveTo>
                <a:lnTo>
                  <a:pt x="1157514" y="0"/>
                </a:lnTo>
                <a:lnTo>
                  <a:pt x="1157514" y="1157514"/>
                </a:lnTo>
                <a:lnTo>
                  <a:pt x="0" y="11575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208087" y="2066022"/>
            <a:ext cx="8485948" cy="7804150"/>
          </a:xfrm>
          <a:prstGeom prst="rect">
            <a:avLst/>
          </a:prstGeom>
        </p:spPr>
        <p:txBody>
          <a:bodyPr anchor="t" rtlCol="false" tIns="0" lIns="0" bIns="0" rIns="0">
            <a:spAutoFit/>
          </a:bodyPr>
          <a:lstStyle/>
          <a:p>
            <a:pPr algn="just">
              <a:lnSpc>
                <a:spcPts val="5599"/>
              </a:lnSpc>
            </a:pPr>
            <a:r>
              <a:rPr lang="en-US" sz="3999">
                <a:solidFill>
                  <a:srgbClr val="2E7498"/>
                </a:solidFill>
                <a:latin typeface="Times New Roman"/>
                <a:ea typeface="Times New Roman"/>
                <a:cs typeface="Times New Roman"/>
                <a:sym typeface="Times New Roman"/>
              </a:rPr>
              <a:t>Wąwóz Masca to jedno z najczęściej odwiedzanych na Teneryfie. </a:t>
            </a:r>
          </a:p>
          <a:p>
            <a:pPr algn="just">
              <a:lnSpc>
                <a:spcPts val="5599"/>
              </a:lnSpc>
              <a:spcBef>
                <a:spcPct val="0"/>
              </a:spcBef>
            </a:pPr>
            <a:r>
              <a:rPr lang="en-US" sz="3999">
                <a:solidFill>
                  <a:srgbClr val="2E7498"/>
                </a:solidFill>
                <a:latin typeface="Times New Roman"/>
                <a:ea typeface="Times New Roman"/>
                <a:cs typeface="Times New Roman"/>
                <a:sym typeface="Times New Roman"/>
              </a:rPr>
              <a:t>W samym centrum wąwozu odwiedzić możemy tradycyjną, kanaryjską wioskę, która urzeka malowniczymi budynkami. Trekking samym wąwozem zapewnia wiele wrażeń: dzikie szlaki, przepiękne widoki oraz niespotykana nigdzie indziej flora to główne zalety wybrania się na pieszą wycieczkę wąwozem.</a:t>
            </a:r>
          </a:p>
        </p:txBody>
      </p:sp>
      <p:sp>
        <p:nvSpPr>
          <p:cNvPr name="TextBox 6" id="6"/>
          <p:cNvSpPr txBox="true"/>
          <p:nvPr/>
        </p:nvSpPr>
        <p:spPr>
          <a:xfrm rot="0">
            <a:off x="1028700" y="739725"/>
            <a:ext cx="6385590" cy="1234949"/>
          </a:xfrm>
          <a:prstGeom prst="rect">
            <a:avLst/>
          </a:prstGeom>
        </p:spPr>
        <p:txBody>
          <a:bodyPr anchor="t" rtlCol="false" tIns="0" lIns="0" bIns="0" rIns="0">
            <a:spAutoFit/>
          </a:bodyPr>
          <a:lstStyle/>
          <a:p>
            <a:pPr algn="l">
              <a:lnSpc>
                <a:spcPts val="5150"/>
              </a:lnSpc>
            </a:pPr>
            <a:r>
              <a:rPr lang="en-US" sz="5000">
                <a:solidFill>
                  <a:srgbClr val="2E7498"/>
                </a:solidFill>
                <a:latin typeface="One Little Font"/>
                <a:ea typeface="One Little Font"/>
                <a:cs typeface="One Little Font"/>
                <a:sym typeface="One Little Font"/>
              </a:rPr>
              <a:t>WĄWÓZ MASCA</a:t>
            </a:r>
          </a:p>
          <a:p>
            <a:pPr algn="l">
              <a:lnSpc>
                <a:spcPts val="4532"/>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942" r="0" b="-9942"/>
            </a:stretch>
          </a:blipFill>
        </p:spPr>
      </p:sp>
      <p:sp>
        <p:nvSpPr>
          <p:cNvPr name="Freeform 3" id="3"/>
          <p:cNvSpPr/>
          <p:nvPr/>
        </p:nvSpPr>
        <p:spPr>
          <a:xfrm flipH="false" flipV="false" rot="211464">
            <a:off x="430401" y="2210299"/>
            <a:ext cx="17427197" cy="5866402"/>
          </a:xfrm>
          <a:custGeom>
            <a:avLst/>
            <a:gdLst/>
            <a:ahLst/>
            <a:cxnLst/>
            <a:rect r="r" b="b" t="t" l="l"/>
            <a:pathLst>
              <a:path h="5866402" w="17427197">
                <a:moveTo>
                  <a:pt x="0" y="0"/>
                </a:moveTo>
                <a:lnTo>
                  <a:pt x="17427198" y="0"/>
                </a:lnTo>
                <a:lnTo>
                  <a:pt x="17427198" y="5866402"/>
                </a:lnTo>
                <a:lnTo>
                  <a:pt x="0" y="586640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3401949" y="3776228"/>
            <a:ext cx="11484103" cy="3641726"/>
          </a:xfrm>
          <a:prstGeom prst="rect">
            <a:avLst/>
          </a:prstGeom>
        </p:spPr>
        <p:txBody>
          <a:bodyPr anchor="t" rtlCol="false" tIns="0" lIns="0" bIns="0" rIns="0">
            <a:spAutoFit/>
          </a:bodyPr>
          <a:lstStyle/>
          <a:p>
            <a:pPr algn="ctr">
              <a:lnSpc>
                <a:spcPts val="14000"/>
              </a:lnSpc>
            </a:pPr>
            <a:r>
              <a:rPr lang="en-US" b="true" sz="14000">
                <a:solidFill>
                  <a:srgbClr val="024762"/>
                </a:solidFill>
                <a:latin typeface="One Little Font Bold"/>
                <a:ea typeface="One Little Font Bold"/>
                <a:cs typeface="One Little Font Bold"/>
                <a:sym typeface="One Little Font Bold"/>
              </a:rPr>
              <a:t>DZIĘKUJEMY ZA UWAGĘ.</a:t>
            </a:r>
          </a:p>
        </p:txBody>
      </p:sp>
      <p:sp>
        <p:nvSpPr>
          <p:cNvPr name="Freeform 5" id="5"/>
          <p:cNvSpPr/>
          <p:nvPr/>
        </p:nvSpPr>
        <p:spPr>
          <a:xfrm flipH="false" flipV="false" rot="0">
            <a:off x="539101" y="279175"/>
            <a:ext cx="979197" cy="578616"/>
          </a:xfrm>
          <a:custGeom>
            <a:avLst/>
            <a:gdLst/>
            <a:ahLst/>
            <a:cxnLst/>
            <a:rect r="r" b="b" t="t" l="l"/>
            <a:pathLst>
              <a:path h="578616" w="979197">
                <a:moveTo>
                  <a:pt x="0" y="0"/>
                </a:moveTo>
                <a:lnTo>
                  <a:pt x="979198" y="0"/>
                </a:lnTo>
                <a:lnTo>
                  <a:pt x="979198" y="578617"/>
                </a:lnTo>
                <a:lnTo>
                  <a:pt x="0" y="5786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DAGPotxh2m4</dc:identifier>
  <dcterms:modified xsi:type="dcterms:W3CDTF">2011-08-01T06:04:30Z</dcterms:modified>
  <cp:revision>1</cp:revision>
  <dc:title>TENERYFA - WYSPA, KTÓRĄ TRZEBA ZOBACZYĆ!</dc:title>
</cp:coreProperties>
</file>