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sldIdLst>
    <p:sldId id="256" r:id="rId12"/>
    <p:sldId id="257" r:id="rId13"/>
    <p:sldId id="258" r:id="rId14"/>
    <p:sldId id="260" r:id="rId15"/>
    <p:sldId id="261" r:id="rId16"/>
    <p:sldId id="259" r:id="rId17"/>
  </p:sldIdLst>
  <p:sldSz cx="12192000" cy="6858000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10" Type="http://schemas.openxmlformats.org/officeDocument/2006/relationships/slideMaster" Target="slideMasters/slideMaster10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25279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7A96EBA-3086-4814-9DED-98A805F7129A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BDDC852-7516-4661-B4DF-F57DCDD98A4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91F11EF9-26BF-4344-A2D2-75C5A6C6238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25279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1202F720-DB62-4F02-802F-43EB4C8CBEC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93A805E8-AE7C-4623-9B88-8B318A629E9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23336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2133360" y="1825560"/>
            <a:ext cx="123336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DC96C5D-7894-4B49-B58C-B2CA37A803A7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721F06CA-C9CF-48B4-8FE9-2015FEE6E43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0D138DE5-17CB-47C6-9A79-F5226AA053E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221CF26E-3947-4C31-888F-648E29E801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1C94DFB5-D6B7-4BDB-8F19-71D172B4BB2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3D81D4FB-C735-45B8-A60F-1B2723BA5AF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Kliknij, aby edytować format tekstu tytułu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DE8AEEB-FC86-4297-8D0A-CF0F8E2950F2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solidFill>
                  <a:srgbClr val="000000"/>
                </a:solid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solidFill>
                  <a:srgbClr val="000000"/>
                </a:solid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solidFill>
                  <a:srgbClr val="000000"/>
                </a:solid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&lt;stopka&gt;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D1F8776-ADD0-4929-80E5-328F7B79F9D1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&lt;data/godzina&gt;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&lt;stopka&gt;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60AA9B5-20A4-4D57-921A-A974D5568A78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&lt;data/godzina&gt;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Kliknij, aby edytować format tekstu tytułu</a:t>
            </a: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Siódmy poziom konspektu</a:t>
            </a:r>
          </a:p>
        </p:txBody>
      </p:sp>
      <p:sp>
        <p:nvSpPr>
          <p:cNvPr id="15" name="PlaceHolder 3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&lt;stopka&gt;</a:t>
            </a:r>
          </a:p>
        </p:txBody>
      </p:sp>
      <p:sp>
        <p:nvSpPr>
          <p:cNvPr id="16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DB58D8F-DD96-4E5E-B754-72CED2A83E43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&lt;data/godzina&gt;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&lt;stopka&gt;</a:t>
            </a:r>
          </a:p>
        </p:txBody>
      </p:sp>
      <p:sp>
        <p:nvSpPr>
          <p:cNvPr id="21" name="PlaceHolder 2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08EE126-3691-4EAF-9A50-0AF98F33C699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&lt;data/godzina&gt;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Kliknij, aby edytować format tekstu tytułu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79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Siódmy poziom konspektu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79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Siódmy poziom konspektu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&lt;stopka&gt;</a:t>
            </a:r>
          </a:p>
        </p:txBody>
      </p:sp>
      <p:sp>
        <p:nvSpPr>
          <p:cNvPr id="27" name="PlaceHolder 5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53E045A-BBCC-4E2D-BC2E-15C1EF330698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&lt;data/godzina&gt;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&lt;stopka&gt;</a:t>
            </a:r>
          </a:p>
        </p:txBody>
      </p:sp>
      <p:sp>
        <p:nvSpPr>
          <p:cNvPr id="33" name="PlaceHolder 2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279FCD6-66F4-4BCF-B096-68D2BDC25173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&lt;data/godzina&gt;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l-PL" sz="1800" b="0" strike="noStrike" spc="-1">
                <a:solidFill>
                  <a:srgbClr val="000000"/>
                </a:solidFill>
                <a:latin typeface="Arial"/>
              </a:rPr>
              <a:t>Kliknij, aby edytować format tekstu tytułu</a:t>
            </a:r>
          </a:p>
        </p:txBody>
      </p:sp>
      <p:sp>
        <p:nvSpPr>
          <p:cNvPr id="36" name="PlaceHolder 2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&lt;stopka&gt;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92FCB7C-8F90-410D-BE55-2ABA5BF9DE9A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&lt;data/godzina&gt;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&lt;stopka&gt;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82AF325-F046-4DD3-B4D2-E9AE522A7169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&lt;data/godzina&gt;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&lt;stopka&gt;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FDA36E9-E091-4B44-AE93-FD088AA67D76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&lt;data/godzina&gt;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&lt;stopka&gt;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061E454-2630-4996-9EFF-2384B3D74A41}" type="slidenum">
              <a:rPr lang="pl-PL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Times New Roman"/>
              </a:rPr>
              <a:t>&lt;data/godzina&gt;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l-PL" sz="4400" b="0" strike="noStrike" spc="-1">
                <a:solidFill>
                  <a:srgbClr val="000000"/>
                </a:solidFill>
                <a:latin typeface="Arial"/>
              </a:rPr>
              <a:t>Kliknij, aby edytować format tekstu tytułu</a:t>
            </a: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solidFill>
                  <a:srgbClr val="000000"/>
                </a:solidFill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solidFill>
                  <a:srgbClr val="000000"/>
                </a:solidFill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solidFill>
                  <a:srgbClr val="000000"/>
                </a:solidFill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-1275480" y="-210240"/>
            <a:ext cx="14487120" cy="216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13800" b="0" strike="noStrike" spc="-1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Our</a:t>
            </a:r>
            <a:r>
              <a:rPr lang="pl-PL" sz="9600" b="0" strike="noStrike" spc="-1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13800" b="0" strike="noStrike" spc="296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School</a:t>
            </a:r>
            <a:endParaRPr lang="pl-PL" sz="13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3682440" y="1649520"/>
            <a:ext cx="4571280" cy="165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400" b="0" strike="noStrike" spc="-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Complex of Primary School No. 2 and Kindergarten in Zagnańsk</a:t>
            </a:r>
            <a:endParaRPr lang="pl-PL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" name="Obraz 9"/>
          <p:cNvPicPr/>
          <p:nvPr/>
        </p:nvPicPr>
        <p:blipFill>
          <a:blip r:embed="rId2"/>
          <a:stretch/>
        </p:blipFill>
        <p:spPr>
          <a:xfrm>
            <a:off x="3074760" y="2649600"/>
            <a:ext cx="5786280" cy="5786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08720" y="9288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7200" b="0" strike="noStrike" spc="296" dirty="0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School  </a:t>
            </a:r>
            <a:r>
              <a:rPr lang="pl-PL" sz="7200" b="0" strike="noStrike" spc="296" dirty="0" err="1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History</a:t>
            </a:r>
            <a:endParaRPr lang="pl-PL" sz="7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196200" y="1253160"/>
            <a:ext cx="11886480" cy="551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75317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In 1999.  The Primary School No. 2 and Junior High School Complex in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Zagnańsk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are established. Two years later, Jadwiga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Krawiec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became the Headmaster of the institution.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75317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In 2004, a kindergarten was added to the primary and secondary schools, and a year later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Marzanna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Moćko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became the school's Headmaster.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75317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On July 12, 2007, the Commune Council adopted the "Resolution on giving the name of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Stanisław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Staszic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to the Primary School Complex No. 2, Kindergarten and Junior High School in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Zagnańsk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".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75317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On August 5, 2008, the ceremony of naming the school after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Stanisław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Staszic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and the blessing of the new school banner took place.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75317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On June 1, 2011, the ceremonial opening of the new kindergarten and the connector with the sports hall takes place.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75317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On December 19, 2011, the jubilee celebrations of the </a:t>
            </a:r>
            <a:r>
              <a:rPr lang="pl-PL" sz="2400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„Dwójka” (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"Two„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)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in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Zagnanńsk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took place. Unveiling of a commemorative plaque dedicated to the first headmaster of the school –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Stanisław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en-US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Kubicki</a:t>
            </a:r>
            <a:r>
              <a:rPr lang="en-US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.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6" name="Obraz 3"/>
          <p:cNvPicPr/>
          <p:nvPr/>
        </p:nvPicPr>
        <p:blipFill>
          <a:blip r:embed="rId2"/>
          <a:stretch/>
        </p:blipFill>
        <p:spPr>
          <a:xfrm>
            <a:off x="6567120" y="173880"/>
            <a:ext cx="1496520" cy="997920"/>
          </a:xfrm>
          <a:prstGeom prst="rect">
            <a:avLst/>
          </a:prstGeom>
          <a:ln w="0">
            <a:noFill/>
          </a:ln>
        </p:spPr>
      </p:pic>
      <p:sp>
        <p:nvSpPr>
          <p:cNvPr id="57" name="Prostokąt 4"/>
          <p:cNvSpPr/>
          <p:nvPr/>
        </p:nvSpPr>
        <p:spPr>
          <a:xfrm>
            <a:off x="6489000" y="258120"/>
            <a:ext cx="319320" cy="91368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pl-PL" sz="1800" b="0" strike="noStrike" spc="-1">
              <a:solidFill>
                <a:schemeClr val="lt1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ptos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99080" y="189000"/>
            <a:ext cx="11356920" cy="144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7200" b="0" strike="noStrike" spc="296" dirty="0" err="1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Our</a:t>
            </a:r>
            <a:r>
              <a:rPr lang="pl-PL" sz="7200" b="0" strike="noStrike" spc="296" dirty="0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 Patron</a:t>
            </a:r>
            <a:endParaRPr lang="pl-PL" sz="7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sketchy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2400" y="1681560"/>
            <a:ext cx="10972080" cy="17640"/>
          </a:xfrm>
          <a:custGeom>
            <a:avLst/>
            <a:gdLst>
              <a:gd name="textAreaLeft" fmla="*/ 0 w 10972080"/>
              <a:gd name="textAreaRight" fmla="*/ 10972800 w 10972080"/>
              <a:gd name="textAreaTop" fmla="*/ 0 h 17640"/>
              <a:gd name="textAreaBottom" fmla="*/ 18360 h 17640"/>
            </a:gdLst>
            <a:ahLst/>
            <a:cxnLst/>
            <a:rect l="textAreaLeft" t="textAreaTop" r="textAreaRight" b="textAreaBottom"/>
            <a:pathLst>
              <a:path w="10972800" h="18288" fill="none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rgbClr val="E97132">
                <a:alpha val="75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26640" rIns="90000" bIns="-26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ptos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199080" y="1699920"/>
            <a:ext cx="7309080" cy="5098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75317"/>
              </a:buClr>
              <a:buFont typeface="Arial"/>
              <a:buChar char="•"/>
            </a:pP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The patron of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Primary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School No.2 in  Zagnańsk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is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Stanisław Staszic,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an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outstanding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Polish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philosopher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scientist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and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politican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representing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the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Enlightenmment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. His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scintific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works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and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social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activities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had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huge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inpact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on the development of science in Poland.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Our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School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draw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inspiration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from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his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achievements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to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promote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knowledge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develop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talents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and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shape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civic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education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that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the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school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imparts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to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its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8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students</a:t>
            </a:r>
            <a:r>
              <a:rPr lang="pl-PL" sz="28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.</a:t>
            </a:r>
            <a:endParaRPr lang="pl-PL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rostokąt 4"/>
          <p:cNvSpPr/>
          <p:nvPr/>
        </p:nvSpPr>
        <p:spPr>
          <a:xfrm>
            <a:off x="136080" y="1546560"/>
            <a:ext cx="11482560" cy="20268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pl-PL" sz="1800" b="0" strike="noStrike" spc="-1">
              <a:solidFill>
                <a:schemeClr val="lt1"/>
              </a:solidFill>
              <a:latin typeface="Aptos"/>
            </a:endParaRPr>
          </a:p>
        </p:txBody>
      </p:sp>
      <p:pic>
        <p:nvPicPr>
          <p:cNvPr id="63" name="Obraz 6"/>
          <p:cNvPicPr/>
          <p:nvPr/>
        </p:nvPicPr>
        <p:blipFill>
          <a:blip r:embed="rId2"/>
          <a:stretch/>
        </p:blipFill>
        <p:spPr>
          <a:xfrm>
            <a:off x="7594560" y="993960"/>
            <a:ext cx="4309200" cy="5698800"/>
          </a:xfrm>
          <a:prstGeom prst="rect">
            <a:avLst/>
          </a:prstGeom>
          <a:ln w="0">
            <a:noFill/>
          </a:ln>
        </p:spPr>
      </p:pic>
      <p:sp>
        <p:nvSpPr>
          <p:cNvPr id="64" name="pole tekstowe 9"/>
          <p:cNvSpPr/>
          <p:nvPr/>
        </p:nvSpPr>
        <p:spPr>
          <a:xfrm>
            <a:off x="8790840" y="6652440"/>
            <a:ext cx="598176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l-PL" sz="1000" b="0" strike="noStrike" spc="-1">
                <a:solidFill>
                  <a:schemeClr val="lt1">
                    <a:lumMod val="50000"/>
                  </a:schemeClr>
                </a:solidFill>
                <a:latin typeface="Aptos"/>
              </a:rPr>
              <a:t>https://www.zsp1.siedlce.pl/szkola/historia/patron-szkoly</a:t>
            </a:r>
            <a:endParaRPr lang="pl-PL" sz="1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ptos"/>
            </a:endParaRPr>
          </a:p>
        </p:txBody>
      </p: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601520" y="1757880"/>
            <a:ext cx="7429680" cy="738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2800" b="0" strike="noStrike" spc="296">
                <a:solidFill>
                  <a:schemeClr val="dk2">
                    <a:lumMod val="75000"/>
                    <a:lumOff val="25000"/>
                  </a:schemeClr>
                </a:solidFill>
                <a:latin typeface="Baskerville Old Face"/>
              </a:rPr>
              <a:t>"changes lives, opens minds</a:t>
            </a:r>
            <a:r>
              <a:rPr lang="pl-PL" sz="2800" b="0" strike="noStrike" spc="-1">
                <a:solidFill>
                  <a:schemeClr val="dk2">
                    <a:lumMod val="75000"/>
                    <a:lumOff val="25000"/>
                  </a:schemeClr>
                </a:solidFill>
                <a:latin typeface="Baskerville Old Face"/>
              </a:rPr>
              <a:t>"</a:t>
            </a:r>
            <a:endParaRPr lang="pl-PL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Arc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6268800">
            <a:off x="8718480" y="3339000"/>
            <a:ext cx="2987280" cy="2987280"/>
          </a:xfrm>
          <a:prstGeom prst="arc">
            <a:avLst>
              <a:gd name="adj1" fmla="val 14441841"/>
              <a:gd name="adj2" fmla="val 0"/>
            </a:avLst>
          </a:prstGeom>
          <a:noFill/>
          <a:ln w="127000" cap="rnd">
            <a:solidFill>
              <a:srgbClr val="0F9ED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Obraz 3"/>
          <p:cNvSpPr/>
          <p:nvPr/>
        </p:nvSpPr>
        <p:spPr>
          <a:xfrm>
            <a:off x="1323000" y="-257040"/>
            <a:ext cx="9545040" cy="2383920"/>
          </a:xfrm>
          <a:custGeom>
            <a:avLst/>
            <a:gdLst>
              <a:gd name="textAreaLeft" fmla="*/ 0 w 9545040"/>
              <a:gd name="textAreaRight" fmla="*/ 9545760 w 9545040"/>
              <a:gd name="textAreaTop" fmla="*/ 0 h 2383920"/>
              <a:gd name="textAreaBottom" fmla="*/ 2384640 h 2383920"/>
            </a:gdLst>
            <a:ahLst/>
            <a:cxnLst/>
            <a:rect l="textAreaLeft" t="textAreaTop" r="textAreaRight" b="textAreaBottom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15520" y="2497320"/>
            <a:ext cx="5320440" cy="428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163E64"/>
              </a:buClr>
              <a:buFont typeface="Arial"/>
              <a:buChar char="•"/>
            </a:pPr>
            <a:r>
              <a:rPr lang="en-US" sz="2800" b="0" strike="noStrike" spc="-1">
                <a:solidFill>
                  <a:schemeClr val="dk2">
                    <a:lumMod val="90000"/>
                    <a:lumOff val="10000"/>
                  </a:schemeClr>
                </a:solidFill>
                <a:latin typeface="Baskerville Old Face"/>
              </a:rPr>
              <a:t>The Complex of Primary School No. 2 and Kindergarten in Zagnańsk is the only school in the municipality of Zagnańsk that has been implementing European student and teacher exchange projects since 2008 - first under the Comenius Lifelong Learning Programme, and now under the Erasmus Plus programme.</a:t>
            </a:r>
            <a:endParaRPr lang="pl-PL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ole tekstowe 5"/>
          <p:cNvSpPr/>
          <p:nvPr/>
        </p:nvSpPr>
        <p:spPr>
          <a:xfrm>
            <a:off x="5936040" y="2653200"/>
            <a:ext cx="4884120" cy="29532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pl-PL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dk2">
                    <a:lumMod val="90000"/>
                    <a:lumOff val="10000"/>
                  </a:schemeClr>
                </a:solidFill>
                <a:latin typeface="Baskerville Old Face"/>
              </a:rPr>
              <a:t>120 students and teachers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dk2">
                    <a:lumMod val="90000"/>
                    <a:lumOff val="10000"/>
                  </a:schemeClr>
                </a:solidFill>
                <a:latin typeface="Baskerville Old Face"/>
              </a:rPr>
              <a:t>Participated 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dk2">
                    <a:lumMod val="90000"/>
                    <a:lumOff val="10000"/>
                  </a:schemeClr>
                </a:solidFill>
                <a:latin typeface="Baskerville Old Face"/>
              </a:rPr>
              <a:t>On foreign visits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dk2">
                    <a:lumMod val="90000"/>
                    <a:lumOff val="10000"/>
                  </a:schemeClr>
                </a:solidFill>
                <a:latin typeface="Baskerville Old Face"/>
              </a:rPr>
              <a:t>PLN 450,000 in funding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dk2">
                    <a:lumMod val="90000"/>
                    <a:lumOff val="10000"/>
                  </a:schemeClr>
                </a:solidFill>
                <a:latin typeface="Baskerville Old Face"/>
              </a:rPr>
              <a:t>obtained through the implementation of projects</a:t>
            </a:r>
            <a:endParaRPr lang="pl-PL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19760" y="403920"/>
            <a:ext cx="10514880" cy="937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7222"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7200" b="0" strike="noStrike" spc="296" dirty="0" err="1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Cadre</a:t>
            </a:r>
            <a:endParaRPr lang="pl-PL" sz="7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231977" y="1975038"/>
            <a:ext cx="5180760" cy="414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73611" lnSpcReduction="20000"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3900" b="0" strike="noStrike" spc="-1" dirty="0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Marzanna Moćko</a:t>
            </a:r>
            <a:endParaRPr lang="pl-PL" sz="3900" b="0" strike="noStrike" spc="-1" dirty="0">
              <a:solidFill>
                <a:schemeClr val="accent2">
                  <a:lumMod val="50000"/>
                </a:schemeClr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solidFill>
                <a:schemeClr val="accent2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8300" y="3595837"/>
            <a:ext cx="5180760" cy="414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3200" b="0" strike="noStrike" spc="-1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Beata</a:t>
            </a:r>
            <a:r>
              <a:rPr lang="pl-PL" sz="3200" b="0" strike="noStrike" spc="-1" dirty="0">
                <a:solidFill>
                  <a:schemeClr val="accent2">
                    <a:lumMod val="50000"/>
                  </a:schemeClr>
                </a:solidFill>
                <a:latin typeface="Arial"/>
              </a:rPr>
              <a:t> </a:t>
            </a:r>
            <a:r>
              <a:rPr lang="pl-PL" sz="3200" b="0" strike="noStrike" spc="-1" dirty="0" err="1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Wojtuk-Ślęk</a:t>
            </a:r>
            <a:endParaRPr lang="pl-PL" sz="3200" b="0" strike="noStrike" spc="-1" dirty="0">
              <a:solidFill>
                <a:schemeClr val="accent2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7" name="pole tekstowe 11"/>
          <p:cNvSpPr/>
          <p:nvPr/>
        </p:nvSpPr>
        <p:spPr>
          <a:xfrm>
            <a:off x="514080" y="1080720"/>
            <a:ext cx="82483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l-PL" sz="2800" b="0" strike="noStrike" spc="-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Teaching staff</a:t>
            </a:r>
            <a:endParaRPr lang="pl-PL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ole tekstowe 12"/>
          <p:cNvSpPr/>
          <p:nvPr/>
        </p:nvSpPr>
        <p:spPr>
          <a:xfrm>
            <a:off x="1419120" y="2159292"/>
            <a:ext cx="321912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Headmaster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ole tekstowe 13"/>
          <p:cNvSpPr/>
          <p:nvPr/>
        </p:nvSpPr>
        <p:spPr>
          <a:xfrm>
            <a:off x="1419120" y="4010197"/>
            <a:ext cx="44740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Deputy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Head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0" name="Obraz 14"/>
          <p:cNvPicPr/>
          <p:nvPr/>
        </p:nvPicPr>
        <p:blipFill>
          <a:blip r:embed="rId2"/>
          <a:stretch/>
        </p:blipFill>
        <p:spPr>
          <a:xfrm>
            <a:off x="6497162" y="1508220"/>
            <a:ext cx="4777195" cy="3214777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00439" y="101520"/>
            <a:ext cx="8333441" cy="1279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8333"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7200" b="0" strike="noStrike" spc="296" dirty="0" err="1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Teaching</a:t>
            </a:r>
            <a:r>
              <a:rPr lang="pl-PL" sz="7200" b="0" strike="noStrike" spc="296" dirty="0">
                <a:solidFill>
                  <a:schemeClr val="accent2">
                    <a:lumMod val="50000"/>
                  </a:schemeClr>
                </a:solidFill>
                <a:latin typeface="Baskerville Old Face"/>
              </a:rPr>
              <a:t> Staff</a:t>
            </a:r>
            <a:endParaRPr lang="pl-PL" sz="7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100440" y="1293840"/>
            <a:ext cx="4947480" cy="568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6666"/>
          </a:bodyPr>
          <a:lstStyle/>
          <a:p>
            <a:pPr marL="285840" indent="-285840" defTabSz="914400">
              <a:lnSpc>
                <a:spcPct val="90000"/>
              </a:lnSpc>
              <a:spcBef>
                <a:spcPts val="1001"/>
              </a:spcBef>
              <a:buClr>
                <a:srgbClr val="275317"/>
              </a:buClr>
              <a:buFont typeface="Arial"/>
              <a:buChar char="•"/>
            </a:pP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The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Teaching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staff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of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primary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school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No.2 in Zagnańsk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includes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teachers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with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appropriate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education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and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experience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in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working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with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children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.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this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group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includes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teachers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of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various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subjects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such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as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mathematics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polish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geography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biology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chemistry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foreign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laguages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art,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music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psychical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education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and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others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.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Additionally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special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educators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speech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therapists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,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psychologists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and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other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people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supporting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students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in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thier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development and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education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work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at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the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school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No.2 in Zagnańsk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focuses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on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ensuring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high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quality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teaching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and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comprehensive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development of </a:t>
            </a:r>
            <a:r>
              <a:rPr lang="pl-PL" sz="2400" b="0" strike="noStrike" spc="-1" dirty="0" err="1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each</a:t>
            </a:r>
            <a:r>
              <a:rPr lang="pl-PL" sz="2400" b="0" strike="noStrike" spc="-1" dirty="0">
                <a:solidFill>
                  <a:schemeClr val="accent6">
                    <a:lumMod val="50000"/>
                  </a:schemeClr>
                </a:solidFill>
                <a:latin typeface="Baskerville Old Face"/>
              </a:rPr>
              <a:t> student.</a:t>
            </a:r>
            <a:endParaRPr lang="pl-PL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7" name="Obraz 34"/>
          <p:cNvPicPr/>
          <p:nvPr/>
        </p:nvPicPr>
        <p:blipFill>
          <a:blip r:embed="rId2"/>
          <a:stretch/>
        </p:blipFill>
        <p:spPr>
          <a:xfrm>
            <a:off x="5167800" y="2071800"/>
            <a:ext cx="6923160" cy="4255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468</Words>
  <Application>Microsoft Office PowerPoint</Application>
  <PresentationFormat>Panoramiczny</PresentationFormat>
  <Paragraphs>29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11</vt:i4>
      </vt:variant>
      <vt:variant>
        <vt:lpstr>Tytuły slajdów</vt:lpstr>
      </vt:variant>
      <vt:variant>
        <vt:i4>6</vt:i4>
      </vt:variant>
    </vt:vector>
  </HeadingPairs>
  <TitlesOfParts>
    <vt:vector size="24" baseType="lpstr">
      <vt:lpstr>Aptos</vt:lpstr>
      <vt:lpstr>Arial</vt:lpstr>
      <vt:lpstr>Baskerville Old Face</vt:lpstr>
      <vt:lpstr>Calibri</vt:lpstr>
      <vt:lpstr>Symbol</vt:lpstr>
      <vt:lpstr>Times New Roman</vt:lpstr>
      <vt:lpstr>Wingdings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Our School</vt:lpstr>
      <vt:lpstr>School  History</vt:lpstr>
      <vt:lpstr>Our Patron</vt:lpstr>
      <vt:lpstr>"changes lives, opens minds"</vt:lpstr>
      <vt:lpstr>Cadre</vt:lpstr>
      <vt:lpstr>Teaching Staff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Łukasz Kędracki</dc:creator>
  <dc:description/>
  <cp:lastModifiedBy>Łukasz Kędracki</cp:lastModifiedBy>
  <cp:revision>4</cp:revision>
  <dcterms:created xsi:type="dcterms:W3CDTF">2024-06-15T12:18:53Z</dcterms:created>
  <dcterms:modified xsi:type="dcterms:W3CDTF">2024-06-18T12:19:34Z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Panoramiczny</vt:lpwstr>
  </property>
  <property fmtid="{D5CDD505-2E9C-101B-9397-08002B2CF9AE}" pid="3" name="Slides">
    <vt:i4>6</vt:i4>
  </property>
</Properties>
</file>