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esthetic color" charset="1" panose="00000500000000000000"/>
      <p:regular r:id="rId16"/>
    </p:embeddedFont>
    <p:embeddedFont>
      <p:font typeface="AeroDragon" charset="1" panose="000005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jpeg" Type="http://schemas.openxmlformats.org/officeDocument/2006/relationships/image"/><Relationship Id="rId14" Target="../media/image31.png" Type="http://schemas.openxmlformats.org/officeDocument/2006/relationships/image"/><Relationship Id="rId15" Target="../media/image32.svg" Type="http://schemas.openxmlformats.org/officeDocument/2006/relationships/image"/><Relationship Id="rId16" Target="../media/image33.png" Type="http://schemas.openxmlformats.org/officeDocument/2006/relationships/image"/><Relationship Id="rId17" Target="../media/image34.svg" Type="http://schemas.openxmlformats.org/officeDocument/2006/relationships/image"/><Relationship Id="rId18" Target="../media/image35.png" Type="http://schemas.openxmlformats.org/officeDocument/2006/relationships/image"/><Relationship Id="rId19" Target="../media/image36.svg" Type="http://schemas.openxmlformats.org/officeDocument/2006/relationships/image"/><Relationship Id="rId2" Target="../media/image19.png" Type="http://schemas.openxmlformats.org/officeDocument/2006/relationships/image"/><Relationship Id="rId20" Target="../media/image37.png" Type="http://schemas.openxmlformats.org/officeDocument/2006/relationships/image"/><Relationship Id="rId21" Target="../media/image38.sv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svg" Type="http://schemas.openxmlformats.org/officeDocument/2006/relationships/image"/><Relationship Id="rId11" Target="../media/image43.png" Type="http://schemas.openxmlformats.org/officeDocument/2006/relationships/image"/><Relationship Id="rId12" Target="../media/image44.svg" Type="http://schemas.openxmlformats.org/officeDocument/2006/relationships/image"/><Relationship Id="rId13" Target="../media/image37.png" Type="http://schemas.openxmlformats.org/officeDocument/2006/relationships/image"/><Relationship Id="rId14" Target="../media/image38.svg" Type="http://schemas.openxmlformats.org/officeDocument/2006/relationships/image"/><Relationship Id="rId2" Target="../media/image26.png" Type="http://schemas.openxmlformats.org/officeDocument/2006/relationships/image"/><Relationship Id="rId3" Target="../media/image25.pn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9.png" Type="http://schemas.openxmlformats.org/officeDocument/2006/relationships/image"/><Relationship Id="rId7" Target="../media/image39.jpeg" Type="http://schemas.openxmlformats.org/officeDocument/2006/relationships/image"/><Relationship Id="rId8" Target="../media/image40.jpe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16" Target="../media/image37.png" Type="http://schemas.openxmlformats.org/officeDocument/2006/relationships/image"/><Relationship Id="rId17" Target="../media/image38.svg" Type="http://schemas.openxmlformats.org/officeDocument/2006/relationships/image"/><Relationship Id="rId18" Target="../media/image51.png" Type="http://schemas.openxmlformats.org/officeDocument/2006/relationships/image"/><Relationship Id="rId19" Target="../media/image52.svg" Type="http://schemas.openxmlformats.org/officeDocument/2006/relationships/image"/><Relationship Id="rId2" Target="../media/image26.png" Type="http://schemas.openxmlformats.org/officeDocument/2006/relationships/image"/><Relationship Id="rId3" Target="../media/image25.pn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47.png" Type="http://schemas.openxmlformats.org/officeDocument/2006/relationships/image"/><Relationship Id="rId7" Target="../media/image48.svg" Type="http://schemas.openxmlformats.org/officeDocument/2006/relationships/image"/><Relationship Id="rId8" Target="../media/image49.jpe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png" Type="http://schemas.openxmlformats.org/officeDocument/2006/relationships/image"/><Relationship Id="rId11" Target="../media/image60.svg" Type="http://schemas.openxmlformats.org/officeDocument/2006/relationships/image"/><Relationship Id="rId12" Target="../media/image5.png" Type="http://schemas.openxmlformats.org/officeDocument/2006/relationships/image"/><Relationship Id="rId13" Target="../media/image6.svg" Type="http://schemas.openxmlformats.org/officeDocument/2006/relationships/image"/><Relationship Id="rId2" Target="../media/image53.png" Type="http://schemas.openxmlformats.org/officeDocument/2006/relationships/image"/><Relationship Id="rId3" Target="../media/image26.png" Type="http://schemas.openxmlformats.org/officeDocument/2006/relationships/image"/><Relationship Id="rId4" Target="../media/image54.png" Type="http://schemas.openxmlformats.org/officeDocument/2006/relationships/image"/><Relationship Id="rId5" Target="../media/image55.jpeg" Type="http://schemas.openxmlformats.org/officeDocument/2006/relationships/image"/><Relationship Id="rId6" Target="../media/image29.png" Type="http://schemas.openxmlformats.org/officeDocument/2006/relationships/image"/><Relationship Id="rId7" Target="../media/image56.jpeg" Type="http://schemas.openxmlformats.org/officeDocument/2006/relationships/image"/><Relationship Id="rId8" Target="../media/image57.png" Type="http://schemas.openxmlformats.org/officeDocument/2006/relationships/image"/><Relationship Id="rId9" Target="../media/image5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5.png" Type="http://schemas.openxmlformats.org/officeDocument/2006/relationships/image"/><Relationship Id="rId11" Target="../media/image66.svg" Type="http://schemas.openxmlformats.org/officeDocument/2006/relationships/image"/><Relationship Id="rId12" Target="../media/image37.png" Type="http://schemas.openxmlformats.org/officeDocument/2006/relationships/image"/><Relationship Id="rId13" Target="../media/image38.svg" Type="http://schemas.openxmlformats.org/officeDocument/2006/relationships/image"/><Relationship Id="rId2" Target="../media/image26.png" Type="http://schemas.openxmlformats.org/officeDocument/2006/relationships/image"/><Relationship Id="rId3" Target="../media/image61.jpeg" Type="http://schemas.openxmlformats.org/officeDocument/2006/relationships/image"/><Relationship Id="rId4" Target="../media/image62.png" Type="http://schemas.openxmlformats.org/officeDocument/2006/relationships/image"/><Relationship Id="rId5" Target="../media/image63.png" Type="http://schemas.openxmlformats.org/officeDocument/2006/relationships/image"/><Relationship Id="rId6" Target="../media/image29.png" Type="http://schemas.openxmlformats.org/officeDocument/2006/relationships/image"/><Relationship Id="rId7" Target="../media/image64.jpe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67.png" Type="http://schemas.openxmlformats.org/officeDocument/2006/relationships/image"/><Relationship Id="rId5" Target="../media/image68.svg" Type="http://schemas.openxmlformats.org/officeDocument/2006/relationships/image"/><Relationship Id="rId6" Target="../media/image69.jpeg" Type="http://schemas.openxmlformats.org/officeDocument/2006/relationships/image"/><Relationship Id="rId7" Target="../media/image59.png" Type="http://schemas.openxmlformats.org/officeDocument/2006/relationships/image"/><Relationship Id="rId8" Target="../media/image60.svg" Type="http://schemas.openxmlformats.org/officeDocument/2006/relationships/image"/><Relationship Id="rId9" Target="../media/image70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14" Target="https://pl.wikipedia.org/wiki/Prado" TargetMode="External" Type="http://schemas.openxmlformats.org/officeDocument/2006/relationships/hyperlink"/><Relationship Id="rId2" Target="../media/image26.png" Type="http://schemas.openxmlformats.org/officeDocument/2006/relationships/image"/><Relationship Id="rId3" Target="../media/image53.png" Type="http://schemas.openxmlformats.org/officeDocument/2006/relationships/image"/><Relationship Id="rId4" Target="../media/image71.png" Type="http://schemas.openxmlformats.org/officeDocument/2006/relationships/image"/><Relationship Id="rId5" Target="../media/image72.jpeg" Type="http://schemas.openxmlformats.org/officeDocument/2006/relationships/image"/><Relationship Id="rId6" Target="../media/image29.png" Type="http://schemas.openxmlformats.org/officeDocument/2006/relationships/image"/><Relationship Id="rId7" Target="../media/image73.jpe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2" Target="../media/image26.png" Type="http://schemas.openxmlformats.org/officeDocument/2006/relationships/image"/><Relationship Id="rId3" Target="../media/image53.png" Type="http://schemas.openxmlformats.org/officeDocument/2006/relationships/image"/><Relationship Id="rId4" Target="../media/image74.jpeg" Type="http://schemas.openxmlformats.org/officeDocument/2006/relationships/image"/><Relationship Id="rId5" Target="../media/image29.png" Type="http://schemas.openxmlformats.org/officeDocument/2006/relationships/image"/><Relationship Id="rId6" Target="../media/image75.jpeg" Type="http://schemas.openxmlformats.org/officeDocument/2006/relationships/image"/><Relationship Id="rId7" Target="../media/image76.jpe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9.png" Type="http://schemas.openxmlformats.org/officeDocument/2006/relationships/image"/><Relationship Id="rId11" Target="../media/image80.svg" Type="http://schemas.openxmlformats.org/officeDocument/2006/relationships/image"/><Relationship Id="rId12" Target="../media/image15.png" Type="http://schemas.openxmlformats.org/officeDocument/2006/relationships/image"/><Relationship Id="rId13" Target="../media/image16.svg" Type="http://schemas.openxmlformats.org/officeDocument/2006/relationships/image"/><Relationship Id="rId14" Target="../media/image81.jpeg" Type="http://schemas.openxmlformats.org/officeDocument/2006/relationships/image"/><Relationship Id="rId2" Target="../media/image57.png" Type="http://schemas.openxmlformats.org/officeDocument/2006/relationships/image"/><Relationship Id="rId3" Target="../media/image58.svg" Type="http://schemas.openxmlformats.org/officeDocument/2006/relationships/image"/><Relationship Id="rId4" Target="../media/image77.png" Type="http://schemas.openxmlformats.org/officeDocument/2006/relationships/image"/><Relationship Id="rId5" Target="../media/image7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47661" y="6246965"/>
            <a:ext cx="6828256" cy="1812592"/>
          </a:xfrm>
          <a:custGeom>
            <a:avLst/>
            <a:gdLst/>
            <a:ahLst/>
            <a:cxnLst/>
            <a:rect r="r" b="b" t="t" l="l"/>
            <a:pathLst>
              <a:path h="1812592" w="6828256">
                <a:moveTo>
                  <a:pt x="0" y="0"/>
                </a:moveTo>
                <a:lnTo>
                  <a:pt x="6828257" y="0"/>
                </a:lnTo>
                <a:lnTo>
                  <a:pt x="6828257" y="1812592"/>
                </a:lnTo>
                <a:lnTo>
                  <a:pt x="0" y="1812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671725" y="5098577"/>
            <a:ext cx="5894246" cy="5787078"/>
          </a:xfrm>
          <a:custGeom>
            <a:avLst/>
            <a:gdLst/>
            <a:ahLst/>
            <a:cxnLst/>
            <a:rect r="r" b="b" t="t" l="l"/>
            <a:pathLst>
              <a:path h="5787078" w="5894246">
                <a:moveTo>
                  <a:pt x="0" y="0"/>
                </a:moveTo>
                <a:lnTo>
                  <a:pt x="5894246" y="0"/>
                </a:lnTo>
                <a:lnTo>
                  <a:pt x="5894246" y="5787078"/>
                </a:lnTo>
                <a:lnTo>
                  <a:pt x="0" y="57870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952380">
            <a:off x="-3053273" y="2705864"/>
            <a:ext cx="6106547" cy="6360986"/>
          </a:xfrm>
          <a:custGeom>
            <a:avLst/>
            <a:gdLst/>
            <a:ahLst/>
            <a:cxnLst/>
            <a:rect r="r" b="b" t="t" l="l"/>
            <a:pathLst>
              <a:path h="6360986" w="6106547">
                <a:moveTo>
                  <a:pt x="0" y="0"/>
                </a:moveTo>
                <a:lnTo>
                  <a:pt x="6106546" y="0"/>
                </a:lnTo>
                <a:lnTo>
                  <a:pt x="6106546" y="6360987"/>
                </a:lnTo>
                <a:lnTo>
                  <a:pt x="0" y="63609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819169" y="5351223"/>
            <a:ext cx="7514334" cy="5697231"/>
          </a:xfrm>
          <a:custGeom>
            <a:avLst/>
            <a:gdLst/>
            <a:ahLst/>
            <a:cxnLst/>
            <a:rect r="r" b="b" t="t" l="l"/>
            <a:pathLst>
              <a:path h="5697231" w="7514334">
                <a:moveTo>
                  <a:pt x="7514334" y="0"/>
                </a:moveTo>
                <a:lnTo>
                  <a:pt x="0" y="0"/>
                </a:lnTo>
                <a:lnTo>
                  <a:pt x="0" y="5697232"/>
                </a:lnTo>
                <a:lnTo>
                  <a:pt x="7514334" y="5697232"/>
                </a:lnTo>
                <a:lnTo>
                  <a:pt x="751433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851645" y="5351223"/>
            <a:ext cx="7514334" cy="5697231"/>
          </a:xfrm>
          <a:custGeom>
            <a:avLst/>
            <a:gdLst/>
            <a:ahLst/>
            <a:cxnLst/>
            <a:rect r="r" b="b" t="t" l="l"/>
            <a:pathLst>
              <a:path h="5697231" w="7514334">
                <a:moveTo>
                  <a:pt x="7514334" y="0"/>
                </a:moveTo>
                <a:lnTo>
                  <a:pt x="0" y="0"/>
                </a:lnTo>
                <a:lnTo>
                  <a:pt x="0" y="5697232"/>
                </a:lnTo>
                <a:lnTo>
                  <a:pt x="7514334" y="5697232"/>
                </a:lnTo>
                <a:lnTo>
                  <a:pt x="751433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4821039" y="2406597"/>
            <a:ext cx="6321080" cy="6584458"/>
          </a:xfrm>
          <a:custGeom>
            <a:avLst/>
            <a:gdLst/>
            <a:ahLst/>
            <a:cxnLst/>
            <a:rect r="r" b="b" t="t" l="l"/>
            <a:pathLst>
              <a:path h="6584458" w="6321080">
                <a:moveTo>
                  <a:pt x="0" y="0"/>
                </a:moveTo>
                <a:lnTo>
                  <a:pt x="6321080" y="0"/>
                </a:lnTo>
                <a:lnTo>
                  <a:pt x="6321080" y="6584458"/>
                </a:lnTo>
                <a:lnTo>
                  <a:pt x="0" y="6584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044536" y="5143500"/>
            <a:ext cx="7514334" cy="5697231"/>
          </a:xfrm>
          <a:custGeom>
            <a:avLst/>
            <a:gdLst/>
            <a:ahLst/>
            <a:cxnLst/>
            <a:rect r="r" b="b" t="t" l="l"/>
            <a:pathLst>
              <a:path h="5697231" w="7514334">
                <a:moveTo>
                  <a:pt x="0" y="0"/>
                </a:moveTo>
                <a:lnTo>
                  <a:pt x="7514334" y="0"/>
                </a:lnTo>
                <a:lnTo>
                  <a:pt x="7514334" y="5697231"/>
                </a:lnTo>
                <a:lnTo>
                  <a:pt x="0" y="56972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6415164" y="7613158"/>
            <a:ext cx="5873911" cy="5873911"/>
          </a:xfrm>
          <a:custGeom>
            <a:avLst/>
            <a:gdLst/>
            <a:ahLst/>
            <a:cxnLst/>
            <a:rect r="r" b="b" t="t" l="l"/>
            <a:pathLst>
              <a:path h="5873911" w="5873911">
                <a:moveTo>
                  <a:pt x="0" y="0"/>
                </a:moveTo>
                <a:lnTo>
                  <a:pt x="5873911" y="0"/>
                </a:lnTo>
                <a:lnTo>
                  <a:pt x="5873911" y="5873911"/>
                </a:lnTo>
                <a:lnTo>
                  <a:pt x="0" y="58739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291350" y="6933655"/>
            <a:ext cx="4807629" cy="4114800"/>
          </a:xfrm>
          <a:custGeom>
            <a:avLst/>
            <a:gdLst/>
            <a:ahLst/>
            <a:cxnLst/>
            <a:rect r="r" b="b" t="t" l="l"/>
            <a:pathLst>
              <a:path h="4114800" w="4807629">
                <a:moveTo>
                  <a:pt x="0" y="0"/>
                </a:moveTo>
                <a:lnTo>
                  <a:pt x="4807629" y="0"/>
                </a:lnTo>
                <a:lnTo>
                  <a:pt x="4807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291350" y="6589525"/>
            <a:ext cx="1141932" cy="1402590"/>
          </a:xfrm>
          <a:custGeom>
            <a:avLst/>
            <a:gdLst/>
            <a:ahLst/>
            <a:cxnLst/>
            <a:rect r="r" b="b" t="t" l="l"/>
            <a:pathLst>
              <a:path h="1402590" w="1141932">
                <a:moveTo>
                  <a:pt x="0" y="0"/>
                </a:moveTo>
                <a:lnTo>
                  <a:pt x="1141932" y="0"/>
                </a:lnTo>
                <a:lnTo>
                  <a:pt x="1141932" y="1402591"/>
                </a:lnTo>
                <a:lnTo>
                  <a:pt x="0" y="14025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820863">
            <a:off x="3286968" y="4921563"/>
            <a:ext cx="699625" cy="859322"/>
          </a:xfrm>
          <a:custGeom>
            <a:avLst/>
            <a:gdLst/>
            <a:ahLst/>
            <a:cxnLst/>
            <a:rect r="r" b="b" t="t" l="l"/>
            <a:pathLst>
              <a:path h="859322" w="699625">
                <a:moveTo>
                  <a:pt x="0" y="0"/>
                </a:moveTo>
                <a:lnTo>
                  <a:pt x="699625" y="0"/>
                </a:lnTo>
                <a:lnTo>
                  <a:pt x="699625" y="859321"/>
                </a:lnTo>
                <a:lnTo>
                  <a:pt x="0" y="8593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001514">
            <a:off x="4995049" y="6065149"/>
            <a:ext cx="557719" cy="685025"/>
          </a:xfrm>
          <a:custGeom>
            <a:avLst/>
            <a:gdLst/>
            <a:ahLst/>
            <a:cxnLst/>
            <a:rect r="r" b="b" t="t" l="l"/>
            <a:pathLst>
              <a:path h="685025" w="557719">
                <a:moveTo>
                  <a:pt x="0" y="0"/>
                </a:moveTo>
                <a:lnTo>
                  <a:pt x="557719" y="0"/>
                </a:lnTo>
                <a:lnTo>
                  <a:pt x="557719" y="685025"/>
                </a:lnTo>
                <a:lnTo>
                  <a:pt x="0" y="68502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6102459">
            <a:off x="15469715" y="5904453"/>
            <a:ext cx="557719" cy="685025"/>
          </a:xfrm>
          <a:custGeom>
            <a:avLst/>
            <a:gdLst/>
            <a:ahLst/>
            <a:cxnLst/>
            <a:rect r="r" b="b" t="t" l="l"/>
            <a:pathLst>
              <a:path h="685025" w="557719">
                <a:moveTo>
                  <a:pt x="0" y="0"/>
                </a:moveTo>
                <a:lnTo>
                  <a:pt x="557719" y="0"/>
                </a:lnTo>
                <a:lnTo>
                  <a:pt x="557719" y="685025"/>
                </a:lnTo>
                <a:lnTo>
                  <a:pt x="0" y="68502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6102459">
            <a:off x="10292898" y="6847129"/>
            <a:ext cx="557719" cy="685025"/>
          </a:xfrm>
          <a:custGeom>
            <a:avLst/>
            <a:gdLst/>
            <a:ahLst/>
            <a:cxnLst/>
            <a:rect r="r" b="b" t="t" l="l"/>
            <a:pathLst>
              <a:path h="685025" w="557719">
                <a:moveTo>
                  <a:pt x="0" y="0"/>
                </a:moveTo>
                <a:lnTo>
                  <a:pt x="557719" y="0"/>
                </a:lnTo>
                <a:lnTo>
                  <a:pt x="557719" y="685025"/>
                </a:lnTo>
                <a:lnTo>
                  <a:pt x="0" y="68502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489441" y="5999454"/>
            <a:ext cx="1309118" cy="816414"/>
          </a:xfrm>
          <a:custGeom>
            <a:avLst/>
            <a:gdLst/>
            <a:ahLst/>
            <a:cxnLst/>
            <a:rect r="r" b="b" t="t" l="l"/>
            <a:pathLst>
              <a:path h="816414" w="1309118">
                <a:moveTo>
                  <a:pt x="0" y="0"/>
                </a:moveTo>
                <a:lnTo>
                  <a:pt x="1309118" y="0"/>
                </a:lnTo>
                <a:lnTo>
                  <a:pt x="1309118" y="816414"/>
                </a:lnTo>
                <a:lnTo>
                  <a:pt x="0" y="81641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-97304">
            <a:off x="2749659" y="526406"/>
            <a:ext cx="12726965" cy="1400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99"/>
              </a:lnSpc>
            </a:pPr>
            <a:r>
              <a:rPr lang="en-US" sz="9999" spc="-369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HISZPANIA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662689" y="2756711"/>
            <a:ext cx="6897671" cy="4217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spc="1175">
                <a:solidFill>
                  <a:srgbClr val="C60B1E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IDEALNY CEL PODRÓŻY</a:t>
            </a:r>
          </a:p>
          <a:p>
            <a:pPr algn="ctr">
              <a:lnSpc>
                <a:spcPts val="3736"/>
              </a:lnSpc>
            </a:pPr>
          </a:p>
          <a:p>
            <a:pPr algn="ctr">
              <a:lnSpc>
                <a:spcPts val="3736"/>
              </a:lnSpc>
            </a:pPr>
          </a:p>
          <a:p>
            <a:pPr algn="ctr">
              <a:lnSpc>
                <a:spcPts val="3736"/>
              </a:lnSpc>
            </a:pPr>
          </a:p>
          <a:p>
            <a:pPr algn="ctr">
              <a:lnSpc>
                <a:spcPts val="3736"/>
              </a:lnSpc>
            </a:pPr>
          </a:p>
          <a:p>
            <a:pPr algn="ctr">
              <a:lnSpc>
                <a:spcPts val="373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6000">
            <a:off x="9171852" y="4069439"/>
            <a:ext cx="8622682" cy="7482107"/>
          </a:xfrm>
          <a:custGeom>
            <a:avLst/>
            <a:gdLst/>
            <a:ahLst/>
            <a:cxnLst/>
            <a:rect r="r" b="b" t="t" l="l"/>
            <a:pathLst>
              <a:path h="7482107" w="8622682">
                <a:moveTo>
                  <a:pt x="322645" y="0"/>
                </a:moveTo>
                <a:lnTo>
                  <a:pt x="8622682" y="376903"/>
                </a:lnTo>
                <a:lnTo>
                  <a:pt x="8300036" y="7482107"/>
                </a:lnTo>
                <a:lnTo>
                  <a:pt x="0" y="7105204"/>
                </a:lnTo>
                <a:lnTo>
                  <a:pt x="32264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3321" t="-4315" r="-5558" b="-1379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22358" y="6519573"/>
            <a:ext cx="311440" cy="506610"/>
          </a:xfrm>
          <a:custGeom>
            <a:avLst/>
            <a:gdLst/>
            <a:ahLst/>
            <a:cxnLst/>
            <a:rect r="r" b="b" t="t" l="l"/>
            <a:pathLst>
              <a:path h="506610" w="311440">
                <a:moveTo>
                  <a:pt x="0" y="0"/>
                </a:moveTo>
                <a:lnTo>
                  <a:pt x="311440" y="0"/>
                </a:lnTo>
                <a:lnTo>
                  <a:pt x="311440" y="506610"/>
                </a:lnTo>
                <a:lnTo>
                  <a:pt x="0" y="5066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9983852">
            <a:off x="9843840" y="5415917"/>
            <a:ext cx="1177845" cy="1173562"/>
          </a:xfrm>
          <a:custGeom>
            <a:avLst/>
            <a:gdLst/>
            <a:ahLst/>
            <a:cxnLst/>
            <a:rect r="r" b="b" t="t" l="l"/>
            <a:pathLst>
              <a:path h="1173562" w="1177845">
                <a:moveTo>
                  <a:pt x="1177845" y="0"/>
                </a:moveTo>
                <a:lnTo>
                  <a:pt x="0" y="0"/>
                </a:lnTo>
                <a:lnTo>
                  <a:pt x="0" y="1173562"/>
                </a:lnTo>
                <a:lnTo>
                  <a:pt x="1177845" y="1173562"/>
                </a:lnTo>
                <a:lnTo>
                  <a:pt x="117784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118957">
            <a:off x="1671946" y="4219562"/>
            <a:ext cx="7331983" cy="4092984"/>
          </a:xfrm>
          <a:custGeom>
            <a:avLst/>
            <a:gdLst/>
            <a:ahLst/>
            <a:cxnLst/>
            <a:rect r="r" b="b" t="t" l="l"/>
            <a:pathLst>
              <a:path h="4092984" w="7331983">
                <a:moveTo>
                  <a:pt x="7331983" y="4092985"/>
                </a:moveTo>
                <a:lnTo>
                  <a:pt x="0" y="4092985"/>
                </a:lnTo>
                <a:lnTo>
                  <a:pt x="0" y="0"/>
                </a:lnTo>
                <a:lnTo>
                  <a:pt x="7331983" y="0"/>
                </a:lnTo>
                <a:lnTo>
                  <a:pt x="7331983" y="4092985"/>
                </a:lnTo>
                <a:close/>
              </a:path>
            </a:pathLst>
          </a:custGeom>
          <a:blipFill>
            <a:blip r:embed="rId8"/>
            <a:stretch>
              <a:fillRect l="0" t="0" r="0" b="-47562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7511478">
            <a:off x="16521337" y="2194856"/>
            <a:ext cx="5966460" cy="8229600"/>
          </a:xfrm>
          <a:custGeom>
            <a:avLst/>
            <a:gdLst/>
            <a:ahLst/>
            <a:cxnLst/>
            <a:rect r="r" b="b" t="t" l="l"/>
            <a:pathLst>
              <a:path h="8229600" w="5966460">
                <a:moveTo>
                  <a:pt x="5966460" y="0"/>
                </a:moveTo>
                <a:lnTo>
                  <a:pt x="0" y="0"/>
                </a:lnTo>
                <a:lnTo>
                  <a:pt x="0" y="8229600"/>
                </a:lnTo>
                <a:lnTo>
                  <a:pt x="5966460" y="8229600"/>
                </a:lnTo>
                <a:lnTo>
                  <a:pt x="596646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6136831" y="972796"/>
            <a:ext cx="1122469" cy="1122469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D001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38350" lIns="38350" bIns="38350" rIns="3835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6136831" y="905276"/>
            <a:ext cx="1122469" cy="1122469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581B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38350" lIns="38350" bIns="38350" rIns="3835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6451303" y="1142379"/>
            <a:ext cx="589201" cy="58920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56206"/>
              <a:ext cx="709390" cy="700389"/>
            </a:xfrm>
            <a:custGeom>
              <a:avLst/>
              <a:gdLst/>
              <a:ahLst/>
              <a:cxnLst/>
              <a:rect r="r" b="b" t="t" l="l"/>
              <a:pathLst>
                <a:path h="700389" w="709390">
                  <a:moveTo>
                    <a:pt x="636268" y="173662"/>
                  </a:moveTo>
                  <a:lnTo>
                    <a:pt x="478242" y="15636"/>
                  </a:lnTo>
                  <a:cubicBezTo>
                    <a:pt x="466206" y="3600"/>
                    <a:pt x="448105" y="0"/>
                    <a:pt x="432379" y="6513"/>
                  </a:cubicBezTo>
                  <a:cubicBezTo>
                    <a:pt x="416653" y="13027"/>
                    <a:pt x="406400" y="28373"/>
                    <a:pt x="406400" y="45394"/>
                  </a:cubicBezTo>
                  <a:lnTo>
                    <a:pt x="406400" y="45394"/>
                  </a:lnTo>
                  <a:cubicBezTo>
                    <a:pt x="406400" y="101506"/>
                    <a:pt x="360912" y="146994"/>
                    <a:pt x="304800" y="146994"/>
                  </a:cubicBezTo>
                  <a:lnTo>
                    <a:pt x="203200" y="146994"/>
                  </a:lnTo>
                  <a:cubicBezTo>
                    <a:pt x="90976" y="146994"/>
                    <a:pt x="0" y="237970"/>
                    <a:pt x="0" y="350194"/>
                  </a:cubicBezTo>
                  <a:lnTo>
                    <a:pt x="0" y="350194"/>
                  </a:lnTo>
                  <a:cubicBezTo>
                    <a:pt x="0" y="462418"/>
                    <a:pt x="90976" y="553394"/>
                    <a:pt x="203200" y="553394"/>
                  </a:cubicBezTo>
                  <a:lnTo>
                    <a:pt x="304800" y="553394"/>
                  </a:lnTo>
                  <a:cubicBezTo>
                    <a:pt x="360912" y="553394"/>
                    <a:pt x="406400" y="598882"/>
                    <a:pt x="406400" y="654994"/>
                  </a:cubicBezTo>
                  <a:lnTo>
                    <a:pt x="406400" y="654994"/>
                  </a:lnTo>
                  <a:cubicBezTo>
                    <a:pt x="406400" y="672015"/>
                    <a:pt x="416653" y="687361"/>
                    <a:pt x="432379" y="693875"/>
                  </a:cubicBezTo>
                  <a:cubicBezTo>
                    <a:pt x="448105" y="700388"/>
                    <a:pt x="466206" y="696788"/>
                    <a:pt x="478242" y="684752"/>
                  </a:cubicBezTo>
                  <a:lnTo>
                    <a:pt x="636268" y="526726"/>
                  </a:lnTo>
                  <a:cubicBezTo>
                    <a:pt x="683087" y="479907"/>
                    <a:pt x="709390" y="416406"/>
                    <a:pt x="709390" y="350194"/>
                  </a:cubicBezTo>
                  <a:cubicBezTo>
                    <a:pt x="709390" y="283982"/>
                    <a:pt x="683087" y="220481"/>
                    <a:pt x="636268" y="173662"/>
                  </a:cubicBezTo>
                  <a:close/>
                </a:path>
              </a:pathLst>
            </a:custGeom>
            <a:solidFill>
              <a:srgbClr val="AD001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anchor="ctr" rtlCol="false" tIns="38350" lIns="38350" bIns="38350" rIns="3835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451303" y="1201440"/>
            <a:ext cx="589201" cy="589201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56206"/>
              <a:ext cx="709390" cy="700389"/>
            </a:xfrm>
            <a:custGeom>
              <a:avLst/>
              <a:gdLst/>
              <a:ahLst/>
              <a:cxnLst/>
              <a:rect r="r" b="b" t="t" l="l"/>
              <a:pathLst>
                <a:path h="700389" w="709390">
                  <a:moveTo>
                    <a:pt x="636268" y="173662"/>
                  </a:moveTo>
                  <a:lnTo>
                    <a:pt x="478242" y="15636"/>
                  </a:lnTo>
                  <a:cubicBezTo>
                    <a:pt x="466206" y="3600"/>
                    <a:pt x="448105" y="0"/>
                    <a:pt x="432379" y="6513"/>
                  </a:cubicBezTo>
                  <a:cubicBezTo>
                    <a:pt x="416653" y="13027"/>
                    <a:pt x="406400" y="28373"/>
                    <a:pt x="406400" y="45394"/>
                  </a:cubicBezTo>
                  <a:lnTo>
                    <a:pt x="406400" y="45394"/>
                  </a:lnTo>
                  <a:cubicBezTo>
                    <a:pt x="406400" y="101506"/>
                    <a:pt x="360912" y="146994"/>
                    <a:pt x="304800" y="146994"/>
                  </a:cubicBezTo>
                  <a:lnTo>
                    <a:pt x="203200" y="146994"/>
                  </a:lnTo>
                  <a:cubicBezTo>
                    <a:pt x="90976" y="146994"/>
                    <a:pt x="0" y="237970"/>
                    <a:pt x="0" y="350194"/>
                  </a:cubicBezTo>
                  <a:lnTo>
                    <a:pt x="0" y="350194"/>
                  </a:lnTo>
                  <a:cubicBezTo>
                    <a:pt x="0" y="462418"/>
                    <a:pt x="90976" y="553394"/>
                    <a:pt x="203200" y="553394"/>
                  </a:cubicBezTo>
                  <a:lnTo>
                    <a:pt x="304800" y="553394"/>
                  </a:lnTo>
                  <a:cubicBezTo>
                    <a:pt x="360912" y="553394"/>
                    <a:pt x="406400" y="598882"/>
                    <a:pt x="406400" y="654994"/>
                  </a:cubicBezTo>
                  <a:lnTo>
                    <a:pt x="406400" y="654994"/>
                  </a:lnTo>
                  <a:cubicBezTo>
                    <a:pt x="406400" y="672015"/>
                    <a:pt x="416653" y="687361"/>
                    <a:pt x="432379" y="693875"/>
                  </a:cubicBezTo>
                  <a:cubicBezTo>
                    <a:pt x="448105" y="700388"/>
                    <a:pt x="466206" y="696788"/>
                    <a:pt x="478242" y="684752"/>
                  </a:cubicBezTo>
                  <a:lnTo>
                    <a:pt x="636268" y="526726"/>
                  </a:lnTo>
                  <a:cubicBezTo>
                    <a:pt x="683087" y="479907"/>
                    <a:pt x="709390" y="416406"/>
                    <a:pt x="709390" y="350194"/>
                  </a:cubicBezTo>
                  <a:cubicBezTo>
                    <a:pt x="709390" y="283982"/>
                    <a:pt x="683087" y="220481"/>
                    <a:pt x="636268" y="17366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anchor="ctr" rtlCol="false" tIns="38350" lIns="38350" bIns="38350" rIns="3835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0306366" y="1271142"/>
            <a:ext cx="5491779" cy="4792825"/>
          </a:xfrm>
          <a:custGeom>
            <a:avLst/>
            <a:gdLst/>
            <a:ahLst/>
            <a:cxnLst/>
            <a:rect r="r" b="b" t="t" l="l"/>
            <a:pathLst>
              <a:path h="4792825" w="5491779">
                <a:moveTo>
                  <a:pt x="0" y="0"/>
                </a:moveTo>
                <a:lnTo>
                  <a:pt x="5491779" y="0"/>
                </a:lnTo>
                <a:lnTo>
                  <a:pt x="5491779" y="4792825"/>
                </a:lnTo>
                <a:lnTo>
                  <a:pt x="0" y="47928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2712905" y="2621395"/>
            <a:ext cx="5175005" cy="6400261"/>
            <a:chOff x="0" y="0"/>
            <a:chExt cx="6900007" cy="8533681"/>
          </a:xfrm>
        </p:grpSpPr>
        <p:sp>
          <p:nvSpPr>
            <p:cNvPr name="Freeform 21" id="21"/>
            <p:cNvSpPr/>
            <p:nvPr/>
          </p:nvSpPr>
          <p:spPr>
            <a:xfrm flipH="false" flipV="false" rot="391379">
              <a:off x="429083" y="317617"/>
              <a:ext cx="6041841" cy="7898448"/>
            </a:xfrm>
            <a:custGeom>
              <a:avLst/>
              <a:gdLst/>
              <a:ahLst/>
              <a:cxnLst/>
              <a:rect r="r" b="b" t="t" l="l"/>
              <a:pathLst>
                <a:path h="7898448" w="6041841">
                  <a:moveTo>
                    <a:pt x="0" y="0"/>
                  </a:moveTo>
                  <a:lnTo>
                    <a:pt x="6041841" y="0"/>
                  </a:lnTo>
                  <a:lnTo>
                    <a:pt x="6041841" y="7898448"/>
                  </a:lnTo>
                  <a:lnTo>
                    <a:pt x="0" y="7898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grpSp>
          <p:nvGrpSpPr>
            <p:cNvPr name="Group 22" id="22"/>
            <p:cNvGrpSpPr/>
            <p:nvPr/>
          </p:nvGrpSpPr>
          <p:grpSpPr>
            <a:xfrm rot="-5008620">
              <a:off x="-371376" y="1427761"/>
              <a:ext cx="7541533" cy="5597788"/>
              <a:chOff x="0" y="0"/>
              <a:chExt cx="2069523" cy="1536127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2069523" cy="1536127"/>
              </a:xfrm>
              <a:custGeom>
                <a:avLst/>
                <a:gdLst/>
                <a:ahLst/>
                <a:cxnLst/>
                <a:rect r="r" b="b" t="t" l="l"/>
                <a:pathLst>
                  <a:path h="1536127" w="2069523">
                    <a:moveTo>
                      <a:pt x="0" y="0"/>
                    </a:moveTo>
                    <a:lnTo>
                      <a:pt x="2069523" y="0"/>
                    </a:lnTo>
                    <a:lnTo>
                      <a:pt x="2069523" y="1536127"/>
                    </a:lnTo>
                    <a:lnTo>
                      <a:pt x="0" y="153612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38100"/>
                <a:ext cx="2069523" cy="1574227"/>
              </a:xfrm>
              <a:prstGeom prst="rect">
                <a:avLst/>
              </a:prstGeom>
            </p:spPr>
            <p:txBody>
              <a:bodyPr anchor="ctr" rtlCol="false" tIns="36567" lIns="36567" bIns="36567" rIns="36567"/>
              <a:lstStyle/>
              <a:p>
                <a:pPr algn="ctr">
                  <a:lnSpc>
                    <a:spcPts val="2933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391379">
              <a:off x="968310" y="799700"/>
              <a:ext cx="4968841" cy="5853861"/>
              <a:chOff x="0" y="0"/>
              <a:chExt cx="847452" cy="998395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47452" cy="998395"/>
              </a:xfrm>
              <a:custGeom>
                <a:avLst/>
                <a:gdLst/>
                <a:ahLst/>
                <a:cxnLst/>
                <a:rect r="r" b="b" t="t" l="l"/>
                <a:pathLst>
                  <a:path h="998395" w="847452">
                    <a:moveTo>
                      <a:pt x="0" y="0"/>
                    </a:moveTo>
                    <a:lnTo>
                      <a:pt x="847452" y="0"/>
                    </a:lnTo>
                    <a:lnTo>
                      <a:pt x="847452" y="998395"/>
                    </a:lnTo>
                    <a:lnTo>
                      <a:pt x="0" y="998395"/>
                    </a:lnTo>
                    <a:close/>
                  </a:path>
                </a:pathLst>
              </a:custGeom>
              <a:blipFill>
                <a:blip r:embed="rId13"/>
                <a:stretch>
                  <a:fillRect l="-13296" t="0" r="-13296" b="0"/>
                </a:stretch>
              </a:blipFill>
            </p:spPr>
          </p:sp>
        </p:grpSp>
      </p:grpSp>
      <p:sp>
        <p:nvSpPr>
          <p:cNvPr name="Freeform 27" id="27"/>
          <p:cNvSpPr/>
          <p:nvPr/>
        </p:nvSpPr>
        <p:spPr>
          <a:xfrm flipH="false" flipV="false" rot="0">
            <a:off x="-902176" y="8229600"/>
            <a:ext cx="6149837" cy="4114800"/>
          </a:xfrm>
          <a:custGeom>
            <a:avLst/>
            <a:gdLst/>
            <a:ahLst/>
            <a:cxnLst/>
            <a:rect r="r" b="b" t="t" l="l"/>
            <a:pathLst>
              <a:path h="4114800" w="6149837">
                <a:moveTo>
                  <a:pt x="0" y="0"/>
                </a:moveTo>
                <a:lnTo>
                  <a:pt x="6149837" y="0"/>
                </a:lnTo>
                <a:lnTo>
                  <a:pt x="61498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602496" y="4892342"/>
            <a:ext cx="6391297" cy="5836300"/>
          </a:xfrm>
          <a:custGeom>
            <a:avLst/>
            <a:gdLst/>
            <a:ahLst/>
            <a:cxnLst/>
            <a:rect r="r" b="b" t="t" l="l"/>
            <a:pathLst>
              <a:path h="5836300" w="6391297">
                <a:moveTo>
                  <a:pt x="0" y="0"/>
                </a:moveTo>
                <a:lnTo>
                  <a:pt x="6391297" y="0"/>
                </a:lnTo>
                <a:lnTo>
                  <a:pt x="6391297" y="5836301"/>
                </a:lnTo>
                <a:lnTo>
                  <a:pt x="0" y="583630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558918">
            <a:off x="13047564" y="1382090"/>
            <a:ext cx="1572790" cy="2478609"/>
          </a:xfrm>
          <a:custGeom>
            <a:avLst/>
            <a:gdLst/>
            <a:ahLst/>
            <a:cxnLst/>
            <a:rect r="r" b="b" t="t" l="l"/>
            <a:pathLst>
              <a:path h="2478609" w="1572790">
                <a:moveTo>
                  <a:pt x="0" y="0"/>
                </a:moveTo>
                <a:lnTo>
                  <a:pt x="1572790" y="0"/>
                </a:lnTo>
                <a:lnTo>
                  <a:pt x="1572790" y="2478609"/>
                </a:lnTo>
                <a:lnTo>
                  <a:pt x="0" y="247860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-238893">
            <a:off x="503590" y="245648"/>
            <a:ext cx="7636269" cy="2506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23"/>
              </a:lnSpc>
            </a:pPr>
            <a:r>
              <a:rPr lang="en-US" sz="10026" spc="-370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Welcome to Spain!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9420834">
            <a:off x="4155755" y="9267047"/>
            <a:ext cx="5924917" cy="3007935"/>
          </a:xfrm>
          <a:custGeom>
            <a:avLst/>
            <a:gdLst/>
            <a:ahLst/>
            <a:cxnLst/>
            <a:rect r="r" b="b" t="t" l="l"/>
            <a:pathLst>
              <a:path h="3007935" w="5924917">
                <a:moveTo>
                  <a:pt x="0" y="0"/>
                </a:moveTo>
                <a:lnTo>
                  <a:pt x="5924917" y="0"/>
                </a:lnTo>
                <a:lnTo>
                  <a:pt x="5924917" y="3007935"/>
                </a:lnTo>
                <a:lnTo>
                  <a:pt x="0" y="300793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955047" y="2769333"/>
            <a:ext cx="7188953" cy="8597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634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HISZPANIA TO PIĘKNY KRAJ 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634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W POŁUDNIOWO-ZACHODNIEJ EUROPIE. JEGO STOLICA, MADRYT, SŁYNIE 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634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Z BOGATEJ HISTORII I TĘTNIĄCEJ ŻYCIEM KULTURY. JĘZYKIEM URZĘDOWYM JEST HISZPAŃSKI, 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634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A KRAJ LICZY OKOŁO 47 MILIONÓW MIESZKAŃCÓW. HISZPANIA SŁYNIE 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634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Z RÓŻNORODNYCH KRAJOBRAZÓW, PYSZNEGO JEDZENIA 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634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ITĘTNIĄCYCH ŻYCIEM FESTIWALI.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</a:p>
          <a:p>
            <a:pPr algn="ctr">
              <a:lnSpc>
                <a:spcPts val="4480"/>
              </a:lnSpc>
              <a:spcBef>
                <a:spcPct val="0"/>
              </a:spcBef>
            </a:pPr>
          </a:p>
          <a:p>
            <a:pPr algn="ctr">
              <a:lnSpc>
                <a:spcPts val="4480"/>
              </a:lnSpc>
              <a:spcBef>
                <a:spcPct val="0"/>
              </a:spcBef>
            </a:pPr>
          </a:p>
          <a:p>
            <a:pPr algn="ctr">
              <a:lnSpc>
                <a:spcPts val="1872"/>
              </a:lnSpc>
              <a:spcBef>
                <a:spcPct val="0"/>
              </a:spcBef>
            </a:pPr>
          </a:p>
          <a:p>
            <a:pPr algn="ctr">
              <a:lnSpc>
                <a:spcPts val="1872"/>
              </a:lnSpc>
              <a:spcBef>
                <a:spcPct val="0"/>
              </a:spcBef>
            </a:pPr>
          </a:p>
          <a:p>
            <a:pPr algn="ctr">
              <a:lnSpc>
                <a:spcPts val="1872"/>
              </a:lnSpc>
              <a:spcBef>
                <a:spcPct val="0"/>
              </a:spcBef>
            </a:pPr>
          </a:p>
          <a:p>
            <a:pPr algn="ctr">
              <a:lnSpc>
                <a:spcPts val="1872"/>
              </a:lnSpc>
              <a:spcBef>
                <a:spcPct val="0"/>
              </a:spcBef>
            </a:pPr>
          </a:p>
          <a:p>
            <a:pPr algn="ctr">
              <a:lnSpc>
                <a:spcPts val="1872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7511478">
            <a:off x="14172081" y="-1860511"/>
            <a:ext cx="5966460" cy="8229600"/>
          </a:xfrm>
          <a:custGeom>
            <a:avLst/>
            <a:gdLst/>
            <a:ahLst/>
            <a:cxnLst/>
            <a:rect r="r" b="b" t="t" l="l"/>
            <a:pathLst>
              <a:path h="8229600" w="5966460">
                <a:moveTo>
                  <a:pt x="5966460" y="0"/>
                </a:moveTo>
                <a:lnTo>
                  <a:pt x="0" y="0"/>
                </a:lnTo>
                <a:lnTo>
                  <a:pt x="0" y="8229600"/>
                </a:lnTo>
                <a:lnTo>
                  <a:pt x="5966460" y="8229600"/>
                </a:lnTo>
                <a:lnTo>
                  <a:pt x="596646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271725">
            <a:off x="8831414" y="1830714"/>
            <a:ext cx="7481994" cy="4176726"/>
          </a:xfrm>
          <a:custGeom>
            <a:avLst/>
            <a:gdLst/>
            <a:ahLst/>
            <a:cxnLst/>
            <a:rect r="r" b="b" t="t" l="l"/>
            <a:pathLst>
              <a:path h="4176726" w="7481994">
                <a:moveTo>
                  <a:pt x="7481993" y="4176726"/>
                </a:moveTo>
                <a:lnTo>
                  <a:pt x="0" y="4176726"/>
                </a:lnTo>
                <a:lnTo>
                  <a:pt x="0" y="0"/>
                </a:lnTo>
                <a:lnTo>
                  <a:pt x="7481993" y="0"/>
                </a:lnTo>
                <a:lnTo>
                  <a:pt x="7481993" y="4176726"/>
                </a:lnTo>
                <a:close/>
              </a:path>
            </a:pathLst>
          </a:custGeom>
          <a:blipFill>
            <a:blip r:embed="rId3"/>
            <a:stretch>
              <a:fillRect l="0" t="0" r="0" b="-4756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952380">
            <a:off x="-2143776" y="5812440"/>
            <a:ext cx="6106547" cy="6360986"/>
          </a:xfrm>
          <a:custGeom>
            <a:avLst/>
            <a:gdLst/>
            <a:ahLst/>
            <a:cxnLst/>
            <a:rect r="r" b="b" t="t" l="l"/>
            <a:pathLst>
              <a:path h="6360986" w="6106547">
                <a:moveTo>
                  <a:pt x="0" y="0"/>
                </a:moveTo>
                <a:lnTo>
                  <a:pt x="6106547" y="0"/>
                </a:lnTo>
                <a:lnTo>
                  <a:pt x="6106547" y="6360986"/>
                </a:lnTo>
                <a:lnTo>
                  <a:pt x="0" y="63609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513711">
            <a:off x="965240" y="4427682"/>
            <a:ext cx="5671942" cy="4368653"/>
            <a:chOff x="0" y="0"/>
            <a:chExt cx="7562590" cy="5824871"/>
          </a:xfrm>
        </p:grpSpPr>
        <p:sp>
          <p:nvSpPr>
            <p:cNvPr name="Freeform 6" id="6"/>
            <p:cNvSpPr/>
            <p:nvPr/>
          </p:nvSpPr>
          <p:spPr>
            <a:xfrm flipH="false" flipV="false" rot="5400000">
              <a:off x="868859" y="-868859"/>
              <a:ext cx="5824871" cy="7562590"/>
            </a:xfrm>
            <a:custGeom>
              <a:avLst/>
              <a:gdLst/>
              <a:ahLst/>
              <a:cxnLst/>
              <a:rect r="r" b="b" t="t" l="l"/>
              <a:pathLst>
                <a:path h="7562590" w="5824871">
                  <a:moveTo>
                    <a:pt x="0" y="0"/>
                  </a:moveTo>
                  <a:lnTo>
                    <a:pt x="5824872" y="0"/>
                  </a:lnTo>
                  <a:lnTo>
                    <a:pt x="5824872" y="7562590"/>
                  </a:lnTo>
                  <a:lnTo>
                    <a:pt x="0" y="7562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5" r="0" b="-345"/>
              </a:stretch>
            </a:blipFill>
          </p:spPr>
        </p:sp>
        <p:grpSp>
          <p:nvGrpSpPr>
            <p:cNvPr name="Group 7" id="7"/>
            <p:cNvGrpSpPr/>
            <p:nvPr/>
          </p:nvGrpSpPr>
          <p:grpSpPr>
            <a:xfrm rot="0">
              <a:off x="203592" y="161172"/>
              <a:ext cx="7220852" cy="5396765"/>
              <a:chOff x="0" y="0"/>
              <a:chExt cx="2055332" cy="1536127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2055332" cy="1536127"/>
              </a:xfrm>
              <a:custGeom>
                <a:avLst/>
                <a:gdLst/>
                <a:ahLst/>
                <a:cxnLst/>
                <a:rect r="r" b="b" t="t" l="l"/>
                <a:pathLst>
                  <a:path h="1536127" w="2055332">
                    <a:moveTo>
                      <a:pt x="0" y="0"/>
                    </a:moveTo>
                    <a:lnTo>
                      <a:pt x="2055332" y="0"/>
                    </a:lnTo>
                    <a:lnTo>
                      <a:pt x="2055332" y="1536127"/>
                    </a:lnTo>
                    <a:lnTo>
                      <a:pt x="0" y="153612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2055332" cy="1574227"/>
              </a:xfrm>
              <a:prstGeom prst="rect">
                <a:avLst/>
              </a:prstGeom>
            </p:spPr>
            <p:txBody>
              <a:bodyPr anchor="ctr" rtlCol="false" tIns="36567" lIns="36567" bIns="36567" rIns="36567"/>
              <a:lstStyle/>
              <a:p>
                <a:pPr algn="ctr">
                  <a:lnSpc>
                    <a:spcPts val="2933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528639" y="469751"/>
              <a:ext cx="6540140" cy="4738296"/>
              <a:chOff x="0" y="0"/>
              <a:chExt cx="1156991" cy="838233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56991" cy="838233"/>
              </a:xfrm>
              <a:custGeom>
                <a:avLst/>
                <a:gdLst/>
                <a:ahLst/>
                <a:cxnLst/>
                <a:rect r="r" b="b" t="t" l="l"/>
                <a:pathLst>
                  <a:path h="838233" w="1156991">
                    <a:moveTo>
                      <a:pt x="0" y="0"/>
                    </a:moveTo>
                    <a:lnTo>
                      <a:pt x="1156991" y="0"/>
                    </a:lnTo>
                    <a:lnTo>
                      <a:pt x="1156991" y="838233"/>
                    </a:lnTo>
                    <a:lnTo>
                      <a:pt x="0" y="838233"/>
                    </a:lnTo>
                    <a:close/>
                  </a:path>
                </a:pathLst>
              </a:custGeom>
              <a:blipFill>
                <a:blip r:embed="rId7"/>
                <a:stretch>
                  <a:fillRect l="-24" t="0" r="-24" b="0"/>
                </a:stretch>
              </a:blipFill>
            </p:spPr>
          </p:sp>
        </p:grpSp>
      </p:grpSp>
      <p:grpSp>
        <p:nvGrpSpPr>
          <p:cNvPr name="Group 12" id="12"/>
          <p:cNvGrpSpPr/>
          <p:nvPr/>
        </p:nvGrpSpPr>
        <p:grpSpPr>
          <a:xfrm rot="112782">
            <a:off x="6573879" y="5571375"/>
            <a:ext cx="6251512" cy="4814308"/>
            <a:chOff x="0" y="0"/>
            <a:chExt cx="8335350" cy="6419077"/>
          </a:xfrm>
        </p:grpSpPr>
        <p:sp>
          <p:nvSpPr>
            <p:cNvPr name="Freeform 13" id="13"/>
            <p:cNvSpPr/>
            <p:nvPr/>
          </p:nvSpPr>
          <p:spPr>
            <a:xfrm flipH="false" flipV="false" rot="5400000">
              <a:off x="958136" y="-958136"/>
              <a:ext cx="6419077" cy="8335350"/>
            </a:xfrm>
            <a:custGeom>
              <a:avLst/>
              <a:gdLst/>
              <a:ahLst/>
              <a:cxnLst/>
              <a:rect r="r" b="b" t="t" l="l"/>
              <a:pathLst>
                <a:path h="8335350" w="6419077">
                  <a:moveTo>
                    <a:pt x="0" y="0"/>
                  </a:moveTo>
                  <a:lnTo>
                    <a:pt x="6419077" y="0"/>
                  </a:lnTo>
                  <a:lnTo>
                    <a:pt x="6419077" y="8335349"/>
                  </a:lnTo>
                  <a:lnTo>
                    <a:pt x="0" y="8335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37" r="0" b="-337"/>
              </a:stretch>
            </a:blipFill>
          </p:spPr>
        </p:sp>
        <p:grpSp>
          <p:nvGrpSpPr>
            <p:cNvPr name="Group 14" id="14"/>
            <p:cNvGrpSpPr/>
            <p:nvPr/>
          </p:nvGrpSpPr>
          <p:grpSpPr>
            <a:xfrm rot="0">
              <a:off x="224395" y="177614"/>
              <a:ext cx="7958692" cy="5947298"/>
              <a:chOff x="0" y="0"/>
              <a:chExt cx="2055649" cy="1536127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2055649" cy="1536127"/>
              </a:xfrm>
              <a:custGeom>
                <a:avLst/>
                <a:gdLst/>
                <a:ahLst/>
                <a:cxnLst/>
                <a:rect r="r" b="b" t="t" l="l"/>
                <a:pathLst>
                  <a:path h="1536127" w="2055649">
                    <a:moveTo>
                      <a:pt x="0" y="0"/>
                    </a:moveTo>
                    <a:lnTo>
                      <a:pt x="2055649" y="0"/>
                    </a:lnTo>
                    <a:lnTo>
                      <a:pt x="2055649" y="1536127"/>
                    </a:lnTo>
                    <a:lnTo>
                      <a:pt x="0" y="153612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2055649" cy="1574227"/>
              </a:xfrm>
              <a:prstGeom prst="rect">
                <a:avLst/>
              </a:prstGeom>
            </p:spPr>
            <p:txBody>
              <a:bodyPr anchor="ctr" rtlCol="false" tIns="36567" lIns="36567" bIns="36567" rIns="36567"/>
              <a:lstStyle/>
              <a:p>
                <a:pPr algn="ctr">
                  <a:lnSpc>
                    <a:spcPts val="2933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582656" y="517671"/>
              <a:ext cx="7208424" cy="5221658"/>
              <a:chOff x="0" y="0"/>
              <a:chExt cx="1157169" cy="838233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157169" cy="838233"/>
              </a:xfrm>
              <a:custGeom>
                <a:avLst/>
                <a:gdLst/>
                <a:ahLst/>
                <a:cxnLst/>
                <a:rect r="r" b="b" t="t" l="l"/>
                <a:pathLst>
                  <a:path h="838233" w="1157169">
                    <a:moveTo>
                      <a:pt x="0" y="0"/>
                    </a:moveTo>
                    <a:lnTo>
                      <a:pt x="1157169" y="0"/>
                    </a:lnTo>
                    <a:lnTo>
                      <a:pt x="1157169" y="838233"/>
                    </a:lnTo>
                    <a:lnTo>
                      <a:pt x="0" y="838233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55" t="0" r="-5455" b="0"/>
                </a:stretch>
              </a:blipFill>
            </p:spPr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7163578" y="1743211"/>
            <a:ext cx="1980422" cy="2976044"/>
          </a:xfrm>
          <a:custGeom>
            <a:avLst/>
            <a:gdLst/>
            <a:ahLst/>
            <a:cxnLst/>
            <a:rect r="r" b="b" t="t" l="l"/>
            <a:pathLst>
              <a:path h="2976044" w="1980422">
                <a:moveTo>
                  <a:pt x="0" y="0"/>
                </a:moveTo>
                <a:lnTo>
                  <a:pt x="1980422" y="0"/>
                </a:lnTo>
                <a:lnTo>
                  <a:pt x="1980422" y="2976043"/>
                </a:lnTo>
                <a:lnTo>
                  <a:pt x="0" y="29760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902666" y="6612008"/>
            <a:ext cx="3563957" cy="2501250"/>
          </a:xfrm>
          <a:custGeom>
            <a:avLst/>
            <a:gdLst/>
            <a:ahLst/>
            <a:cxnLst/>
            <a:rect r="r" b="b" t="t" l="l"/>
            <a:pathLst>
              <a:path h="2501250" w="3563957">
                <a:moveTo>
                  <a:pt x="0" y="0"/>
                </a:moveTo>
                <a:lnTo>
                  <a:pt x="3563958" y="0"/>
                </a:lnTo>
                <a:lnTo>
                  <a:pt x="3563958" y="2501250"/>
                </a:lnTo>
                <a:lnTo>
                  <a:pt x="0" y="2501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9420834">
            <a:off x="16257428" y="3639533"/>
            <a:ext cx="5924917" cy="3007935"/>
          </a:xfrm>
          <a:custGeom>
            <a:avLst/>
            <a:gdLst/>
            <a:ahLst/>
            <a:cxnLst/>
            <a:rect r="r" b="b" t="t" l="l"/>
            <a:pathLst>
              <a:path h="3007935" w="5924917">
                <a:moveTo>
                  <a:pt x="0" y="0"/>
                </a:moveTo>
                <a:lnTo>
                  <a:pt x="5924917" y="0"/>
                </a:lnTo>
                <a:lnTo>
                  <a:pt x="5924917" y="3007934"/>
                </a:lnTo>
                <a:lnTo>
                  <a:pt x="0" y="300793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-238893">
            <a:off x="1218751" y="171560"/>
            <a:ext cx="7362831" cy="3038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129"/>
              </a:lnSpc>
            </a:pPr>
            <a:r>
              <a:rPr lang="en-US" sz="10026" spc="-370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Geography of Spain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144000" y="766166"/>
            <a:ext cx="8850059" cy="2852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Hiszpania to </a:t>
            </a:r>
            <a:r>
              <a:rPr lang="en-US" sz="3199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państwo w zachodniej części Europy Południowej, położone głównie na Półwyspie Iberyjskim, obejmujące także Baleary na Morzu Śródziemnym, Wyspy Kanaryjskie na Oceanie Atlantyckim oraz mniejsze wysepki i tereny w północnej Afryce.</a:t>
            </a: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7511478">
            <a:off x="15304770" y="803103"/>
            <a:ext cx="5966460" cy="8229600"/>
          </a:xfrm>
          <a:custGeom>
            <a:avLst/>
            <a:gdLst/>
            <a:ahLst/>
            <a:cxnLst/>
            <a:rect r="r" b="b" t="t" l="l"/>
            <a:pathLst>
              <a:path h="8229600" w="5966460">
                <a:moveTo>
                  <a:pt x="5966460" y="0"/>
                </a:moveTo>
                <a:lnTo>
                  <a:pt x="0" y="0"/>
                </a:lnTo>
                <a:lnTo>
                  <a:pt x="0" y="8229600"/>
                </a:lnTo>
                <a:lnTo>
                  <a:pt x="5966460" y="8229600"/>
                </a:lnTo>
                <a:lnTo>
                  <a:pt x="596646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136831" y="905276"/>
            <a:ext cx="1122469" cy="1189989"/>
            <a:chOff x="0" y="0"/>
            <a:chExt cx="1496625" cy="1586652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90026"/>
              <a:ext cx="1496625" cy="1496625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D001C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0" y="0"/>
              <a:ext cx="1496625" cy="1496625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0581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419296" y="316138"/>
              <a:ext cx="785601" cy="785601"/>
              <a:chOff x="0" y="0"/>
              <a:chExt cx="812800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56206"/>
                <a:ext cx="709390" cy="700389"/>
              </a:xfrm>
              <a:custGeom>
                <a:avLst/>
                <a:gdLst/>
                <a:ahLst/>
                <a:cxnLst/>
                <a:rect r="r" b="b" t="t" l="l"/>
                <a:pathLst>
                  <a:path h="700389" w="709390">
                    <a:moveTo>
                      <a:pt x="636268" y="173662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6268" y="526726"/>
                    </a:lnTo>
                    <a:cubicBezTo>
                      <a:pt x="683087" y="479907"/>
                      <a:pt x="709390" y="416406"/>
                      <a:pt x="709390" y="350194"/>
                    </a:cubicBezTo>
                    <a:cubicBezTo>
                      <a:pt x="709390" y="283982"/>
                      <a:pt x="683087" y="220481"/>
                      <a:pt x="636268" y="173662"/>
                    </a:cubicBezTo>
                    <a:close/>
                  </a:path>
                </a:pathLst>
              </a:custGeom>
              <a:solidFill>
                <a:srgbClr val="AD001C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165100"/>
                <a:ext cx="711200" cy="444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419296" y="394886"/>
              <a:ext cx="785601" cy="785601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56206"/>
                <a:ext cx="709390" cy="700389"/>
              </a:xfrm>
              <a:custGeom>
                <a:avLst/>
                <a:gdLst/>
                <a:ahLst/>
                <a:cxnLst/>
                <a:rect r="r" b="b" t="t" l="l"/>
                <a:pathLst>
                  <a:path h="700389" w="709390">
                    <a:moveTo>
                      <a:pt x="636268" y="173662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6268" y="526726"/>
                    </a:lnTo>
                    <a:cubicBezTo>
                      <a:pt x="683087" y="479907"/>
                      <a:pt x="709390" y="416406"/>
                      <a:pt x="709390" y="350194"/>
                    </a:cubicBezTo>
                    <a:cubicBezTo>
                      <a:pt x="709390" y="283982"/>
                      <a:pt x="683087" y="220481"/>
                      <a:pt x="636268" y="17366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165100"/>
                <a:ext cx="711200" cy="444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Freeform 16" id="16"/>
          <p:cNvSpPr/>
          <p:nvPr/>
        </p:nvSpPr>
        <p:spPr>
          <a:xfrm flipH="true" flipV="false" rot="7511478">
            <a:off x="-3668231" y="-5064727"/>
            <a:ext cx="5966460" cy="8229600"/>
          </a:xfrm>
          <a:custGeom>
            <a:avLst/>
            <a:gdLst/>
            <a:ahLst/>
            <a:cxnLst/>
            <a:rect r="r" b="b" t="t" l="l"/>
            <a:pathLst>
              <a:path h="8229600" w="5966460">
                <a:moveTo>
                  <a:pt x="5966460" y="0"/>
                </a:moveTo>
                <a:lnTo>
                  <a:pt x="0" y="0"/>
                </a:lnTo>
                <a:lnTo>
                  <a:pt x="0" y="8229600"/>
                </a:lnTo>
                <a:lnTo>
                  <a:pt x="5966460" y="8229600"/>
                </a:lnTo>
                <a:lnTo>
                  <a:pt x="596646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true" rot="270668">
            <a:off x="9219456" y="2116754"/>
            <a:ext cx="7212613" cy="5315465"/>
          </a:xfrm>
          <a:custGeom>
            <a:avLst/>
            <a:gdLst/>
            <a:ahLst/>
            <a:cxnLst/>
            <a:rect r="r" b="b" t="t" l="l"/>
            <a:pathLst>
              <a:path h="5315465" w="7212613">
                <a:moveTo>
                  <a:pt x="7212614" y="5315466"/>
                </a:moveTo>
                <a:lnTo>
                  <a:pt x="0" y="5315466"/>
                </a:lnTo>
                <a:lnTo>
                  <a:pt x="0" y="0"/>
                </a:lnTo>
                <a:lnTo>
                  <a:pt x="7212614" y="0"/>
                </a:lnTo>
                <a:lnTo>
                  <a:pt x="7212614" y="5315466"/>
                </a:lnTo>
                <a:close/>
              </a:path>
            </a:pathLst>
          </a:custGeom>
          <a:blipFill>
            <a:blip r:embed="rId3"/>
            <a:stretch>
              <a:fillRect l="0" t="0" r="0" b="-11775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4066881">
            <a:off x="8404577" y="4636161"/>
            <a:ext cx="1712244" cy="563484"/>
          </a:xfrm>
          <a:custGeom>
            <a:avLst/>
            <a:gdLst/>
            <a:ahLst/>
            <a:cxnLst/>
            <a:rect r="r" b="b" t="t" l="l"/>
            <a:pathLst>
              <a:path h="563484" w="1712244">
                <a:moveTo>
                  <a:pt x="0" y="0"/>
                </a:moveTo>
                <a:lnTo>
                  <a:pt x="1712244" y="0"/>
                </a:lnTo>
                <a:lnTo>
                  <a:pt x="1712244" y="563484"/>
                </a:lnTo>
                <a:lnTo>
                  <a:pt x="0" y="5634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4066881">
            <a:off x="15257386" y="7833958"/>
            <a:ext cx="1712244" cy="563484"/>
          </a:xfrm>
          <a:custGeom>
            <a:avLst/>
            <a:gdLst/>
            <a:ahLst/>
            <a:cxnLst/>
            <a:rect r="r" b="b" t="t" l="l"/>
            <a:pathLst>
              <a:path h="563484" w="1712244">
                <a:moveTo>
                  <a:pt x="0" y="0"/>
                </a:moveTo>
                <a:lnTo>
                  <a:pt x="1712244" y="0"/>
                </a:lnTo>
                <a:lnTo>
                  <a:pt x="1712244" y="563484"/>
                </a:lnTo>
                <a:lnTo>
                  <a:pt x="0" y="5634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>
            <a:grpSpLocks noChangeAspect="true"/>
          </p:cNvGrpSpPr>
          <p:nvPr/>
        </p:nvGrpSpPr>
        <p:grpSpPr>
          <a:xfrm rot="659469">
            <a:off x="1032628" y="4616512"/>
            <a:ext cx="7362074" cy="7284374"/>
            <a:chOff x="0" y="0"/>
            <a:chExt cx="19253200" cy="190500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389576" y="287976"/>
              <a:ext cx="18474047" cy="18474047"/>
            </a:xfrm>
            <a:custGeom>
              <a:avLst/>
              <a:gdLst/>
              <a:ahLst/>
              <a:cxnLst/>
              <a:rect r="r" b="b" t="t" l="l"/>
              <a:pathLst>
                <a:path h="18474047" w="18474047">
                  <a:moveTo>
                    <a:pt x="17583708" y="11200648"/>
                  </a:moveTo>
                  <a:cubicBezTo>
                    <a:pt x="18474048" y="13031766"/>
                    <a:pt x="18105484" y="15226006"/>
                    <a:pt x="16665746" y="16665746"/>
                  </a:cubicBezTo>
                  <a:cubicBezTo>
                    <a:pt x="15226006" y="18105484"/>
                    <a:pt x="13031766" y="18474048"/>
                    <a:pt x="11200648" y="17583708"/>
                  </a:cubicBezTo>
                  <a:lnTo>
                    <a:pt x="9237024" y="16628943"/>
                  </a:lnTo>
                  <a:lnTo>
                    <a:pt x="7273401" y="17583708"/>
                  </a:lnTo>
                  <a:cubicBezTo>
                    <a:pt x="5442282" y="18474048"/>
                    <a:pt x="3248042" y="18105484"/>
                    <a:pt x="1808304" y="16665746"/>
                  </a:cubicBezTo>
                  <a:cubicBezTo>
                    <a:pt x="368563" y="15226006"/>
                    <a:pt x="0" y="13031766"/>
                    <a:pt x="890339" y="11200648"/>
                  </a:cubicBezTo>
                  <a:lnTo>
                    <a:pt x="1845105" y="9237024"/>
                  </a:lnTo>
                  <a:lnTo>
                    <a:pt x="890339" y="7273401"/>
                  </a:lnTo>
                  <a:cubicBezTo>
                    <a:pt x="0" y="5442282"/>
                    <a:pt x="368563" y="3248042"/>
                    <a:pt x="1808302" y="1808302"/>
                  </a:cubicBezTo>
                  <a:cubicBezTo>
                    <a:pt x="3248041" y="368563"/>
                    <a:pt x="5442282" y="0"/>
                    <a:pt x="7273400" y="890339"/>
                  </a:cubicBezTo>
                  <a:lnTo>
                    <a:pt x="9237024" y="1845105"/>
                  </a:lnTo>
                  <a:lnTo>
                    <a:pt x="11200647" y="890339"/>
                  </a:lnTo>
                  <a:cubicBezTo>
                    <a:pt x="13031766" y="0"/>
                    <a:pt x="15226004" y="368563"/>
                    <a:pt x="16665746" y="1808303"/>
                  </a:cubicBezTo>
                  <a:cubicBezTo>
                    <a:pt x="18105484" y="3248042"/>
                    <a:pt x="18474048" y="5442282"/>
                    <a:pt x="17583708" y="7273400"/>
                  </a:cubicBezTo>
                  <a:lnTo>
                    <a:pt x="16628943" y="9237024"/>
                  </a:lnTo>
                  <a:lnTo>
                    <a:pt x="17583708" y="11200648"/>
                  </a:lnTo>
                  <a:close/>
                </a:path>
              </a:pathLst>
            </a:custGeom>
            <a:blipFill>
              <a:blip r:embed="rId8"/>
              <a:stretch>
                <a:fillRect l="-19444" t="0" r="-19444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01600" y="0"/>
              <a:ext cx="190500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9050000"/>
                  </a:lnTo>
                  <a:lnTo>
                    <a:pt x="0" y="19050000"/>
                  </a:lnTo>
                  <a:close/>
                </a:path>
              </a:pathLst>
            </a:custGeom>
            <a:blipFill>
              <a:blip r:embed="rId9"/>
              <a:stretch>
                <a:fillRect l="-377" t="0" r="-377" b="0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8206879" y="8258699"/>
            <a:ext cx="6321080" cy="6584458"/>
          </a:xfrm>
          <a:custGeom>
            <a:avLst/>
            <a:gdLst/>
            <a:ahLst/>
            <a:cxnLst/>
            <a:rect r="r" b="b" t="t" l="l"/>
            <a:pathLst>
              <a:path h="6584458" w="6321080">
                <a:moveTo>
                  <a:pt x="0" y="0"/>
                </a:moveTo>
                <a:lnTo>
                  <a:pt x="6321080" y="0"/>
                </a:lnTo>
                <a:lnTo>
                  <a:pt x="6321080" y="6584458"/>
                </a:lnTo>
                <a:lnTo>
                  <a:pt x="0" y="65844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044536" y="5143500"/>
            <a:ext cx="7514334" cy="5697231"/>
          </a:xfrm>
          <a:custGeom>
            <a:avLst/>
            <a:gdLst/>
            <a:ahLst/>
            <a:cxnLst/>
            <a:rect r="r" b="b" t="t" l="l"/>
            <a:pathLst>
              <a:path h="5697231" w="7514334">
                <a:moveTo>
                  <a:pt x="0" y="0"/>
                </a:moveTo>
                <a:lnTo>
                  <a:pt x="7514334" y="0"/>
                </a:lnTo>
                <a:lnTo>
                  <a:pt x="7514334" y="5697231"/>
                </a:lnTo>
                <a:lnTo>
                  <a:pt x="0" y="56972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5" id="25"/>
          <p:cNvSpPr/>
          <p:nvPr/>
        </p:nvSpPr>
        <p:spPr>
          <a:xfrm flipH="false" flipV="false" rot="-6102459">
            <a:off x="16743049" y="4934070"/>
            <a:ext cx="557719" cy="685025"/>
          </a:xfrm>
          <a:custGeom>
            <a:avLst/>
            <a:gdLst/>
            <a:ahLst/>
            <a:cxnLst/>
            <a:rect r="r" b="b" t="t" l="l"/>
            <a:pathLst>
              <a:path h="685025" w="557719">
                <a:moveTo>
                  <a:pt x="0" y="0"/>
                </a:moveTo>
                <a:lnTo>
                  <a:pt x="557719" y="0"/>
                </a:lnTo>
                <a:lnTo>
                  <a:pt x="557719" y="685024"/>
                </a:lnTo>
                <a:lnTo>
                  <a:pt x="0" y="6850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6102459">
            <a:off x="13319105" y="8115748"/>
            <a:ext cx="557719" cy="685025"/>
          </a:xfrm>
          <a:custGeom>
            <a:avLst/>
            <a:gdLst/>
            <a:ahLst/>
            <a:cxnLst/>
            <a:rect r="r" b="b" t="t" l="l"/>
            <a:pathLst>
              <a:path h="685025" w="557719">
                <a:moveTo>
                  <a:pt x="0" y="0"/>
                </a:moveTo>
                <a:lnTo>
                  <a:pt x="557719" y="0"/>
                </a:lnTo>
                <a:lnTo>
                  <a:pt x="557719" y="685024"/>
                </a:lnTo>
                <a:lnTo>
                  <a:pt x="0" y="6850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2700000">
            <a:off x="7598499" y="8681625"/>
            <a:ext cx="1105048" cy="1357287"/>
          </a:xfrm>
          <a:custGeom>
            <a:avLst/>
            <a:gdLst/>
            <a:ahLst/>
            <a:cxnLst/>
            <a:rect r="r" b="b" t="t" l="l"/>
            <a:pathLst>
              <a:path h="1357287" w="1105048">
                <a:moveTo>
                  <a:pt x="0" y="0"/>
                </a:moveTo>
                <a:lnTo>
                  <a:pt x="1105048" y="0"/>
                </a:lnTo>
                <a:lnTo>
                  <a:pt x="1105048" y="1357287"/>
                </a:lnTo>
                <a:lnTo>
                  <a:pt x="0" y="135728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6738858">
            <a:off x="-686781" y="5230629"/>
            <a:ext cx="4094165" cy="2078507"/>
          </a:xfrm>
          <a:custGeom>
            <a:avLst/>
            <a:gdLst/>
            <a:ahLst/>
            <a:cxnLst/>
            <a:rect r="r" b="b" t="t" l="l"/>
            <a:pathLst>
              <a:path h="2078507" w="4094165">
                <a:moveTo>
                  <a:pt x="0" y="0"/>
                </a:moveTo>
                <a:lnTo>
                  <a:pt x="4094165" y="0"/>
                </a:lnTo>
                <a:lnTo>
                  <a:pt x="4094165" y="2078507"/>
                </a:lnTo>
                <a:lnTo>
                  <a:pt x="0" y="207850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-238893">
            <a:off x="493413" y="269690"/>
            <a:ext cx="8742813" cy="3038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129"/>
              </a:lnSpc>
              <a:spcBef>
                <a:spcPct val="0"/>
              </a:spcBef>
            </a:pPr>
            <a:r>
              <a:rPr lang="en-US" sz="10026" spc="-370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The Climate of Spain</a:t>
            </a:r>
          </a:p>
        </p:txBody>
      </p:sp>
      <p:sp>
        <p:nvSpPr>
          <p:cNvPr name="TextBox 30" id="30"/>
          <p:cNvSpPr txBox="true"/>
          <p:nvPr/>
        </p:nvSpPr>
        <p:spPr>
          <a:xfrm rot="-347997">
            <a:off x="8913953" y="714516"/>
            <a:ext cx="8602941" cy="5370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63"/>
              </a:lnSpc>
              <a:spcBef>
                <a:spcPct val="0"/>
              </a:spcBef>
            </a:pPr>
            <a:r>
              <a:rPr lang="en-US" sz="3045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To kraj o różnorodnym klimacie. We wschodniej </a:t>
            </a:r>
          </a:p>
          <a:p>
            <a:pPr algn="ctr">
              <a:lnSpc>
                <a:spcPts val="4263"/>
              </a:lnSpc>
              <a:spcBef>
                <a:spcPct val="0"/>
              </a:spcBef>
            </a:pPr>
            <a:r>
              <a:rPr lang="en-US" sz="3045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i południowej części kraju panuje klimat umiarkowany śródziemnomorski, który charakteryzuje się ciepłymi </a:t>
            </a:r>
          </a:p>
          <a:p>
            <a:pPr algn="ctr">
              <a:lnSpc>
                <a:spcPts val="4263"/>
              </a:lnSpc>
              <a:spcBef>
                <a:spcPct val="0"/>
              </a:spcBef>
            </a:pPr>
            <a:r>
              <a:rPr lang="en-US" sz="3045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i łagodnymi okresami letnimi oraz porami deszczowymi występującymi wiosną i jesienią. W głębi kraju klimat jest nieco inny, zimy są mroźne i śnieżne, a miesiące letnie – gorące. Hiszpania to słoneczny kraj, w którym słońce świeci około 3000 godzin rocznie. Najniższe temperatury występują na północnych krańcach Hiszpanii, gdzie występują spore opady.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7757776" y="7297422"/>
            <a:ext cx="4503422" cy="5086001"/>
          </a:xfrm>
          <a:custGeom>
            <a:avLst/>
            <a:gdLst/>
            <a:ahLst/>
            <a:cxnLst/>
            <a:rect r="r" b="b" t="t" l="l"/>
            <a:pathLst>
              <a:path h="5086001" w="4503422">
                <a:moveTo>
                  <a:pt x="0" y="0"/>
                </a:moveTo>
                <a:lnTo>
                  <a:pt x="4503423" y="0"/>
                </a:lnTo>
                <a:lnTo>
                  <a:pt x="4503423" y="5086000"/>
                </a:lnTo>
                <a:lnTo>
                  <a:pt x="0" y="50860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278399">
            <a:off x="1449952" y="4232113"/>
            <a:ext cx="7214418" cy="5433867"/>
          </a:xfrm>
          <a:custGeom>
            <a:avLst/>
            <a:gdLst/>
            <a:ahLst/>
            <a:cxnLst/>
            <a:rect r="r" b="b" t="t" l="l"/>
            <a:pathLst>
              <a:path h="5433867" w="7214418">
                <a:moveTo>
                  <a:pt x="7214418" y="5433868"/>
                </a:moveTo>
                <a:lnTo>
                  <a:pt x="0" y="5433868"/>
                </a:lnTo>
                <a:lnTo>
                  <a:pt x="0" y="0"/>
                </a:lnTo>
                <a:lnTo>
                  <a:pt x="7214418" y="0"/>
                </a:lnTo>
                <a:lnTo>
                  <a:pt x="7214418" y="5433868"/>
                </a:lnTo>
                <a:close/>
              </a:path>
            </a:pathLst>
          </a:custGeom>
          <a:blipFill>
            <a:blip r:embed="rId2"/>
            <a:stretch>
              <a:fillRect l="-34209" t="0" r="-34209" b="-8419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811075">
            <a:off x="14276854" y="1909734"/>
            <a:ext cx="5489668" cy="7571956"/>
          </a:xfrm>
          <a:custGeom>
            <a:avLst/>
            <a:gdLst/>
            <a:ahLst/>
            <a:cxnLst/>
            <a:rect r="r" b="b" t="t" l="l"/>
            <a:pathLst>
              <a:path h="7571956" w="5489668">
                <a:moveTo>
                  <a:pt x="5489669" y="0"/>
                </a:moveTo>
                <a:lnTo>
                  <a:pt x="0" y="0"/>
                </a:lnTo>
                <a:lnTo>
                  <a:pt x="0" y="7571956"/>
                </a:lnTo>
                <a:lnTo>
                  <a:pt x="5489669" y="7571956"/>
                </a:lnTo>
                <a:lnTo>
                  <a:pt x="5489669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417814">
            <a:off x="12010280" y="3552230"/>
            <a:ext cx="5640033" cy="7965495"/>
            <a:chOff x="0" y="0"/>
            <a:chExt cx="3267456" cy="461467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267456" cy="4618736"/>
            </a:xfrm>
            <a:custGeom>
              <a:avLst/>
              <a:gdLst/>
              <a:ahLst/>
              <a:cxnLst/>
              <a:rect r="r" b="b" t="t" l="l"/>
              <a:pathLst>
                <a:path h="4618736" w="3267456">
                  <a:moveTo>
                    <a:pt x="3267456" y="4618736"/>
                  </a:moveTo>
                  <a:lnTo>
                    <a:pt x="0" y="4618736"/>
                  </a:lnTo>
                  <a:lnTo>
                    <a:pt x="0" y="0"/>
                  </a:lnTo>
                  <a:lnTo>
                    <a:pt x="3267456" y="0"/>
                  </a:lnTo>
                  <a:lnTo>
                    <a:pt x="3267456" y="4618736"/>
                  </a:lnTo>
                  <a:close/>
                </a:path>
              </a:pathLst>
            </a:custGeom>
            <a:blipFill>
              <a:blip r:embed="rId4"/>
              <a:stretch>
                <a:fillRect l="-4" t="0" r="-4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44163" y="140959"/>
              <a:ext cx="2993427" cy="4317015"/>
            </a:xfrm>
            <a:custGeom>
              <a:avLst/>
              <a:gdLst/>
              <a:ahLst/>
              <a:cxnLst/>
              <a:rect r="r" b="b" t="t" l="l"/>
              <a:pathLst>
                <a:path h="4317015" w="2993427">
                  <a:moveTo>
                    <a:pt x="2993427" y="12700"/>
                  </a:moveTo>
                  <a:lnTo>
                    <a:pt x="2935892" y="4317015"/>
                  </a:lnTo>
                  <a:lnTo>
                    <a:pt x="0" y="4275547"/>
                  </a:lnTo>
                  <a:lnTo>
                    <a:pt x="0" y="0"/>
                  </a:lnTo>
                  <a:lnTo>
                    <a:pt x="2993427" y="12700"/>
                  </a:lnTo>
                  <a:close/>
                </a:path>
              </a:pathLst>
            </a:custGeom>
            <a:blipFill>
              <a:blip r:embed="rId5"/>
              <a:stretch>
                <a:fillRect l="0" t="-155" r="0" b="-155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6136831" y="905276"/>
            <a:ext cx="1122469" cy="1189989"/>
            <a:chOff x="0" y="0"/>
            <a:chExt cx="1496625" cy="1586652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90026"/>
              <a:ext cx="1496625" cy="1496625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D001C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0" y="0"/>
              <a:ext cx="1496625" cy="1496625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0581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419296" y="316138"/>
              <a:ext cx="785601" cy="785601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56206"/>
                <a:ext cx="709390" cy="700389"/>
              </a:xfrm>
              <a:custGeom>
                <a:avLst/>
                <a:gdLst/>
                <a:ahLst/>
                <a:cxnLst/>
                <a:rect r="r" b="b" t="t" l="l"/>
                <a:pathLst>
                  <a:path h="700389" w="709390">
                    <a:moveTo>
                      <a:pt x="636268" y="173662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6268" y="526726"/>
                    </a:lnTo>
                    <a:cubicBezTo>
                      <a:pt x="683087" y="479907"/>
                      <a:pt x="709390" y="416406"/>
                      <a:pt x="709390" y="350194"/>
                    </a:cubicBezTo>
                    <a:cubicBezTo>
                      <a:pt x="709390" y="283982"/>
                      <a:pt x="683087" y="220481"/>
                      <a:pt x="636268" y="173662"/>
                    </a:cubicBezTo>
                    <a:close/>
                  </a:path>
                </a:pathLst>
              </a:custGeom>
              <a:solidFill>
                <a:srgbClr val="AD001C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165100"/>
                <a:ext cx="711200" cy="444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419296" y="394886"/>
              <a:ext cx="785601" cy="785601"/>
              <a:chOff x="0" y="0"/>
              <a:chExt cx="812800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56206"/>
                <a:ext cx="709390" cy="700389"/>
              </a:xfrm>
              <a:custGeom>
                <a:avLst/>
                <a:gdLst/>
                <a:ahLst/>
                <a:cxnLst/>
                <a:rect r="r" b="b" t="t" l="l"/>
                <a:pathLst>
                  <a:path h="700389" w="709390">
                    <a:moveTo>
                      <a:pt x="636268" y="173662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6268" y="526726"/>
                    </a:lnTo>
                    <a:cubicBezTo>
                      <a:pt x="683087" y="479907"/>
                      <a:pt x="709390" y="416406"/>
                      <a:pt x="709390" y="350194"/>
                    </a:cubicBezTo>
                    <a:cubicBezTo>
                      <a:pt x="709390" y="283982"/>
                      <a:pt x="683087" y="220481"/>
                      <a:pt x="636268" y="17366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165100"/>
                <a:ext cx="711200" cy="444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20" id="20"/>
          <p:cNvGrpSpPr/>
          <p:nvPr/>
        </p:nvGrpSpPr>
        <p:grpSpPr>
          <a:xfrm rot="513711">
            <a:off x="8586302" y="1095945"/>
            <a:ext cx="5923836" cy="4531381"/>
            <a:chOff x="0" y="0"/>
            <a:chExt cx="7898448" cy="6041841"/>
          </a:xfrm>
        </p:grpSpPr>
        <p:sp>
          <p:nvSpPr>
            <p:cNvPr name="Freeform 21" id="21"/>
            <p:cNvSpPr/>
            <p:nvPr/>
          </p:nvSpPr>
          <p:spPr>
            <a:xfrm flipH="false" flipV="false" rot="5400000">
              <a:off x="928304" y="-928304"/>
              <a:ext cx="6041841" cy="7898448"/>
            </a:xfrm>
            <a:custGeom>
              <a:avLst/>
              <a:gdLst/>
              <a:ahLst/>
              <a:cxnLst/>
              <a:rect r="r" b="b" t="t" l="l"/>
              <a:pathLst>
                <a:path h="7898448" w="6041841">
                  <a:moveTo>
                    <a:pt x="0" y="0"/>
                  </a:moveTo>
                  <a:lnTo>
                    <a:pt x="6041840" y="0"/>
                  </a:lnTo>
                  <a:lnTo>
                    <a:pt x="6041840" y="7898448"/>
                  </a:lnTo>
                  <a:lnTo>
                    <a:pt x="0" y="7898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grpSp>
          <p:nvGrpSpPr>
            <p:cNvPr name="Group 22" id="22"/>
            <p:cNvGrpSpPr/>
            <p:nvPr/>
          </p:nvGrpSpPr>
          <p:grpSpPr>
            <a:xfrm rot="0">
              <a:off x="212634" y="167176"/>
              <a:ext cx="7541533" cy="5597788"/>
              <a:chOff x="0" y="0"/>
              <a:chExt cx="2069523" cy="1536127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2069523" cy="1536127"/>
              </a:xfrm>
              <a:custGeom>
                <a:avLst/>
                <a:gdLst/>
                <a:ahLst/>
                <a:cxnLst/>
                <a:rect r="r" b="b" t="t" l="l"/>
                <a:pathLst>
                  <a:path h="1536127" w="2069523">
                    <a:moveTo>
                      <a:pt x="0" y="0"/>
                    </a:moveTo>
                    <a:lnTo>
                      <a:pt x="2069523" y="0"/>
                    </a:lnTo>
                    <a:lnTo>
                      <a:pt x="2069523" y="1536127"/>
                    </a:lnTo>
                    <a:lnTo>
                      <a:pt x="0" y="153612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38100"/>
                <a:ext cx="2069523" cy="1574227"/>
              </a:xfrm>
              <a:prstGeom prst="rect">
                <a:avLst/>
              </a:prstGeom>
            </p:spPr>
            <p:txBody>
              <a:bodyPr anchor="ctr" rtlCol="false" tIns="36567" lIns="36567" bIns="36567" rIns="36567"/>
              <a:lstStyle/>
              <a:p>
                <a:pPr algn="ctr">
                  <a:lnSpc>
                    <a:spcPts val="2933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552116" y="487249"/>
              <a:ext cx="6830590" cy="4914792"/>
              <a:chOff x="0" y="0"/>
              <a:chExt cx="1164979" cy="838233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164979" cy="838233"/>
              </a:xfrm>
              <a:custGeom>
                <a:avLst/>
                <a:gdLst/>
                <a:ahLst/>
                <a:cxnLst/>
                <a:rect r="r" b="b" t="t" l="l"/>
                <a:pathLst>
                  <a:path h="838233" w="1164979">
                    <a:moveTo>
                      <a:pt x="0" y="0"/>
                    </a:moveTo>
                    <a:lnTo>
                      <a:pt x="1164979" y="0"/>
                    </a:lnTo>
                    <a:lnTo>
                      <a:pt x="1164979" y="838233"/>
                    </a:lnTo>
                    <a:lnTo>
                      <a:pt x="0" y="838233"/>
                    </a:lnTo>
                    <a:close/>
                  </a:path>
                </a:pathLst>
              </a:custGeom>
              <a:blipFill>
                <a:blip r:embed="rId7"/>
                <a:stretch>
                  <a:fillRect l="0" t="-13271" r="0" b="-13271"/>
                </a:stretch>
              </a:blipFill>
            </p:spPr>
          </p:sp>
        </p:grpSp>
      </p:grpSp>
      <p:sp>
        <p:nvSpPr>
          <p:cNvPr name="Freeform 27" id="27"/>
          <p:cNvSpPr/>
          <p:nvPr/>
        </p:nvSpPr>
        <p:spPr>
          <a:xfrm flipH="false" flipV="false" rot="0">
            <a:off x="8397162" y="6043037"/>
            <a:ext cx="5894246" cy="5787078"/>
          </a:xfrm>
          <a:custGeom>
            <a:avLst/>
            <a:gdLst/>
            <a:ahLst/>
            <a:cxnLst/>
            <a:rect r="r" b="b" t="t" l="l"/>
            <a:pathLst>
              <a:path h="5787078" w="5894246">
                <a:moveTo>
                  <a:pt x="0" y="0"/>
                </a:moveTo>
                <a:lnTo>
                  <a:pt x="5894246" y="0"/>
                </a:lnTo>
                <a:lnTo>
                  <a:pt x="5894246" y="5787078"/>
                </a:lnTo>
                <a:lnTo>
                  <a:pt x="0" y="57870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5523398" y="8749178"/>
            <a:ext cx="3194581" cy="4114800"/>
          </a:xfrm>
          <a:custGeom>
            <a:avLst/>
            <a:gdLst/>
            <a:ahLst/>
            <a:cxnLst/>
            <a:rect r="r" b="b" t="t" l="l"/>
            <a:pathLst>
              <a:path h="4114800" w="3194581">
                <a:moveTo>
                  <a:pt x="0" y="0"/>
                </a:moveTo>
                <a:lnTo>
                  <a:pt x="3194581" y="0"/>
                </a:lnTo>
                <a:lnTo>
                  <a:pt x="319458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-238893">
            <a:off x="1331422" y="-9608"/>
            <a:ext cx="6453803" cy="3028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096"/>
              </a:lnSpc>
              <a:spcBef>
                <a:spcPct val="0"/>
              </a:spcBef>
            </a:pPr>
            <a:r>
              <a:rPr lang="en-US" sz="9997" spc="-369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Spanish Culture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-797682" y="8936576"/>
            <a:ext cx="6321080" cy="6584458"/>
          </a:xfrm>
          <a:custGeom>
            <a:avLst/>
            <a:gdLst/>
            <a:ahLst/>
            <a:cxnLst/>
            <a:rect r="r" b="b" t="t" l="l"/>
            <a:pathLst>
              <a:path h="6584458" w="6321080">
                <a:moveTo>
                  <a:pt x="0" y="0"/>
                </a:moveTo>
                <a:lnTo>
                  <a:pt x="6321080" y="0"/>
                </a:lnTo>
                <a:lnTo>
                  <a:pt x="6321080" y="6584458"/>
                </a:lnTo>
                <a:lnTo>
                  <a:pt x="0" y="65844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15160" y="2992497"/>
            <a:ext cx="8282002" cy="5986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Hiszpania ma bogatą historię, która sięga czasów starożytnych. W swojej historii kraj ten był podbijany przez wiele państw. W Hiszpanii znajduje się ponad 15 600 zabytków, stanowisk archeologicznych, ogrodów, miejsc 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i zespołów historycznych, które zostały wpisane na hiszpańską listę dóbr kultury. Jest to niezwykłe i wyjątkowo cenne dziedzictwo, które wyróżnia się bogactwem 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i różnorodnością. Hiszpania kojarzy się z walkami byków oraz tańcem flamenco. Obchodzone są rónież liczne święta, takie jak np. La Tomatina, czyli bitwa na pomidory, czy też Feria de Abril, czyli święto kwiatów. Hiszpanie słyną z gościnności i przyjacielskiego podejścia do turystów.</a:t>
            </a:r>
          </a:p>
        </p:txBody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7511478">
            <a:off x="9260217" y="5242691"/>
            <a:ext cx="5966460" cy="8229600"/>
          </a:xfrm>
          <a:custGeom>
            <a:avLst/>
            <a:gdLst/>
            <a:ahLst/>
            <a:cxnLst/>
            <a:rect r="r" b="b" t="t" l="l"/>
            <a:pathLst>
              <a:path h="8229600" w="5966460">
                <a:moveTo>
                  <a:pt x="5966460" y="0"/>
                </a:moveTo>
                <a:lnTo>
                  <a:pt x="0" y="0"/>
                </a:lnTo>
                <a:lnTo>
                  <a:pt x="0" y="8229600"/>
                </a:lnTo>
                <a:lnTo>
                  <a:pt x="5966460" y="8229600"/>
                </a:lnTo>
                <a:lnTo>
                  <a:pt x="596646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255619">
            <a:off x="9980496" y="2356620"/>
            <a:ext cx="7308069" cy="7308069"/>
            <a:chOff x="0" y="0"/>
            <a:chExt cx="19050000" cy="190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106665" y="1106665"/>
              <a:ext cx="16836669" cy="16836669"/>
            </a:xfrm>
            <a:custGeom>
              <a:avLst/>
              <a:gdLst/>
              <a:ahLst/>
              <a:cxnLst/>
              <a:rect r="r" b="b" t="t" l="l"/>
              <a:pathLst>
                <a:path h="16836669" w="16836669">
                  <a:moveTo>
                    <a:pt x="0" y="0"/>
                  </a:moveTo>
                  <a:lnTo>
                    <a:pt x="16836669" y="0"/>
                  </a:lnTo>
                  <a:lnTo>
                    <a:pt x="16836669" y="16836669"/>
                  </a:lnTo>
                  <a:lnTo>
                    <a:pt x="0" y="16836669"/>
                  </a:lnTo>
                  <a:close/>
                </a:path>
              </a:pathLst>
            </a:custGeom>
            <a:blipFill>
              <a:blip r:embed="rId3"/>
              <a:stretch>
                <a:fillRect l="-25381" t="0" r="-25381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0500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9050000"/>
                  </a:lnTo>
                  <a:lnTo>
                    <a:pt x="0" y="1905000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true" flipV="true" rot="-118957">
            <a:off x="1546497" y="4138851"/>
            <a:ext cx="8503611" cy="6045844"/>
          </a:xfrm>
          <a:custGeom>
            <a:avLst/>
            <a:gdLst/>
            <a:ahLst/>
            <a:cxnLst/>
            <a:rect r="r" b="b" t="t" l="l"/>
            <a:pathLst>
              <a:path h="6045844" w="8503611">
                <a:moveTo>
                  <a:pt x="8503612" y="6045845"/>
                </a:moveTo>
                <a:lnTo>
                  <a:pt x="0" y="6045845"/>
                </a:lnTo>
                <a:lnTo>
                  <a:pt x="0" y="0"/>
                </a:lnTo>
                <a:lnTo>
                  <a:pt x="8503612" y="0"/>
                </a:lnTo>
                <a:lnTo>
                  <a:pt x="8503612" y="6045845"/>
                </a:lnTo>
                <a:close/>
              </a:path>
            </a:pathLst>
          </a:custGeom>
          <a:blipFill>
            <a:blip r:embed="rId5"/>
            <a:stretch>
              <a:fillRect l="-33358" t="0" r="-33358" b="-93161"/>
            </a:stretch>
          </a:blipFill>
        </p:spPr>
      </p:sp>
      <p:grpSp>
        <p:nvGrpSpPr>
          <p:cNvPr name="Group 7" id="7"/>
          <p:cNvGrpSpPr/>
          <p:nvPr/>
        </p:nvGrpSpPr>
        <p:grpSpPr>
          <a:xfrm rot="-457379">
            <a:off x="7419631" y="269206"/>
            <a:ext cx="4276714" cy="3271431"/>
            <a:chOff x="0" y="0"/>
            <a:chExt cx="5702285" cy="4361907"/>
          </a:xfrm>
        </p:grpSpPr>
        <p:sp>
          <p:nvSpPr>
            <p:cNvPr name="Freeform 8" id="8"/>
            <p:cNvSpPr/>
            <p:nvPr/>
          </p:nvSpPr>
          <p:spPr>
            <a:xfrm flipH="false" flipV="false" rot="5400000">
              <a:off x="670189" y="-670189"/>
              <a:ext cx="4361907" cy="5702285"/>
            </a:xfrm>
            <a:custGeom>
              <a:avLst/>
              <a:gdLst/>
              <a:ahLst/>
              <a:cxnLst/>
              <a:rect r="r" b="b" t="t" l="l"/>
              <a:pathLst>
                <a:path h="5702285" w="4361907">
                  <a:moveTo>
                    <a:pt x="0" y="0"/>
                  </a:moveTo>
                  <a:lnTo>
                    <a:pt x="4361907" y="0"/>
                  </a:lnTo>
                  <a:lnTo>
                    <a:pt x="4361907" y="5702285"/>
                  </a:lnTo>
                  <a:lnTo>
                    <a:pt x="0" y="5702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grpSp>
          <p:nvGrpSpPr>
            <p:cNvPr name="Group 9" id="9"/>
            <p:cNvGrpSpPr/>
            <p:nvPr/>
          </p:nvGrpSpPr>
          <p:grpSpPr>
            <a:xfrm rot="0">
              <a:off x="153511" y="120693"/>
              <a:ext cx="5444610" cy="4041323"/>
              <a:chOff x="0" y="0"/>
              <a:chExt cx="2069523" cy="1536127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069523" cy="1536127"/>
              </a:xfrm>
              <a:custGeom>
                <a:avLst/>
                <a:gdLst/>
                <a:ahLst/>
                <a:cxnLst/>
                <a:rect r="r" b="b" t="t" l="l"/>
                <a:pathLst>
                  <a:path h="1536127" w="2069523">
                    <a:moveTo>
                      <a:pt x="0" y="0"/>
                    </a:moveTo>
                    <a:lnTo>
                      <a:pt x="2069523" y="0"/>
                    </a:lnTo>
                    <a:lnTo>
                      <a:pt x="2069523" y="1536127"/>
                    </a:lnTo>
                    <a:lnTo>
                      <a:pt x="0" y="153612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2069523" cy="1574227"/>
              </a:xfrm>
              <a:prstGeom prst="rect">
                <a:avLst/>
              </a:prstGeom>
            </p:spPr>
            <p:txBody>
              <a:bodyPr anchor="ctr" rtlCol="false" tIns="36567" lIns="36567" bIns="36567" rIns="36567"/>
              <a:lstStyle/>
              <a:p>
                <a:pPr algn="ctr">
                  <a:lnSpc>
                    <a:spcPts val="2934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98600" y="351769"/>
              <a:ext cx="4931345" cy="3548235"/>
              <a:chOff x="0" y="0"/>
              <a:chExt cx="1164979" cy="838233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164979" cy="838233"/>
              </a:xfrm>
              <a:custGeom>
                <a:avLst/>
                <a:gdLst/>
                <a:ahLst/>
                <a:cxnLst/>
                <a:rect r="r" b="b" t="t" l="l"/>
                <a:pathLst>
                  <a:path h="838233" w="1164979">
                    <a:moveTo>
                      <a:pt x="0" y="0"/>
                    </a:moveTo>
                    <a:lnTo>
                      <a:pt x="1164979" y="0"/>
                    </a:lnTo>
                    <a:lnTo>
                      <a:pt x="1164979" y="838233"/>
                    </a:lnTo>
                    <a:lnTo>
                      <a:pt x="0" y="838233"/>
                    </a:lnTo>
                    <a:close/>
                  </a:path>
                </a:pathLst>
              </a:custGeom>
              <a:blipFill>
                <a:blip r:embed="rId7"/>
                <a:stretch>
                  <a:fillRect l="-4308" t="0" r="-4308" b="0"/>
                </a:stretch>
              </a:blipFill>
            </p:spPr>
          </p:sp>
        </p:grpSp>
      </p:grpSp>
      <p:grpSp>
        <p:nvGrpSpPr>
          <p:cNvPr name="Group 14" id="14"/>
          <p:cNvGrpSpPr/>
          <p:nvPr/>
        </p:nvGrpSpPr>
        <p:grpSpPr>
          <a:xfrm rot="0">
            <a:off x="16136831" y="905276"/>
            <a:ext cx="1122469" cy="1189989"/>
            <a:chOff x="0" y="0"/>
            <a:chExt cx="1496625" cy="1586652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90026"/>
              <a:ext cx="1496625" cy="1496625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D001C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0"/>
              <a:ext cx="1496625" cy="1496625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0581B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419296" y="316138"/>
              <a:ext cx="785601" cy="785601"/>
              <a:chOff x="0" y="0"/>
              <a:chExt cx="812800" cy="8128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56206"/>
                <a:ext cx="709390" cy="700389"/>
              </a:xfrm>
              <a:custGeom>
                <a:avLst/>
                <a:gdLst/>
                <a:ahLst/>
                <a:cxnLst/>
                <a:rect r="r" b="b" t="t" l="l"/>
                <a:pathLst>
                  <a:path h="700389" w="709390">
                    <a:moveTo>
                      <a:pt x="636268" y="173662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6268" y="526726"/>
                    </a:lnTo>
                    <a:cubicBezTo>
                      <a:pt x="683087" y="479907"/>
                      <a:pt x="709390" y="416406"/>
                      <a:pt x="709390" y="350194"/>
                    </a:cubicBezTo>
                    <a:cubicBezTo>
                      <a:pt x="709390" y="283982"/>
                      <a:pt x="683087" y="220481"/>
                      <a:pt x="636268" y="173662"/>
                    </a:cubicBezTo>
                    <a:close/>
                  </a:path>
                </a:pathLst>
              </a:custGeom>
              <a:solidFill>
                <a:srgbClr val="AD001C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165100"/>
                <a:ext cx="711200" cy="444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419296" y="394886"/>
              <a:ext cx="785601" cy="785601"/>
              <a:chOff x="0" y="0"/>
              <a:chExt cx="812800" cy="81280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56206"/>
                <a:ext cx="709390" cy="700389"/>
              </a:xfrm>
              <a:custGeom>
                <a:avLst/>
                <a:gdLst/>
                <a:ahLst/>
                <a:cxnLst/>
                <a:rect r="r" b="b" t="t" l="l"/>
                <a:pathLst>
                  <a:path h="700389" w="709390">
                    <a:moveTo>
                      <a:pt x="636268" y="173662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6268" y="526726"/>
                    </a:lnTo>
                    <a:cubicBezTo>
                      <a:pt x="683087" y="479907"/>
                      <a:pt x="709390" y="416406"/>
                      <a:pt x="709390" y="350194"/>
                    </a:cubicBezTo>
                    <a:cubicBezTo>
                      <a:pt x="709390" y="283982"/>
                      <a:pt x="683087" y="220481"/>
                      <a:pt x="636268" y="173662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165100"/>
                <a:ext cx="711200" cy="444500"/>
              </a:xfrm>
              <a:prstGeom prst="rect">
                <a:avLst/>
              </a:prstGeom>
            </p:spPr>
            <p:txBody>
              <a:bodyPr anchor="ctr" rtlCol="false" tIns="38350" lIns="38350" bIns="38350" rIns="3835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Freeform 27" id="27"/>
          <p:cNvSpPr/>
          <p:nvPr/>
        </p:nvSpPr>
        <p:spPr>
          <a:xfrm flipH="false" flipV="false" rot="0">
            <a:off x="6397448" y="8700922"/>
            <a:ext cx="6321080" cy="6584458"/>
          </a:xfrm>
          <a:custGeom>
            <a:avLst/>
            <a:gdLst/>
            <a:ahLst/>
            <a:cxnLst/>
            <a:rect r="r" b="b" t="t" l="l"/>
            <a:pathLst>
              <a:path h="6584458" w="6321080">
                <a:moveTo>
                  <a:pt x="0" y="0"/>
                </a:moveTo>
                <a:lnTo>
                  <a:pt x="6321080" y="0"/>
                </a:lnTo>
                <a:lnTo>
                  <a:pt x="6321080" y="6584458"/>
                </a:lnTo>
                <a:lnTo>
                  <a:pt x="0" y="65844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1373461">
            <a:off x="16273806" y="3470029"/>
            <a:ext cx="3055697" cy="8663057"/>
          </a:xfrm>
          <a:custGeom>
            <a:avLst/>
            <a:gdLst/>
            <a:ahLst/>
            <a:cxnLst/>
            <a:rect r="r" b="b" t="t" l="l"/>
            <a:pathLst>
              <a:path h="8663057" w="3055697">
                <a:moveTo>
                  <a:pt x="0" y="0"/>
                </a:moveTo>
                <a:lnTo>
                  <a:pt x="3055697" y="0"/>
                </a:lnTo>
                <a:lnTo>
                  <a:pt x="3055697" y="8663058"/>
                </a:lnTo>
                <a:lnTo>
                  <a:pt x="0" y="86630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-6738858">
            <a:off x="-2550680" y="6140747"/>
            <a:ext cx="5101360" cy="2589835"/>
          </a:xfrm>
          <a:custGeom>
            <a:avLst/>
            <a:gdLst/>
            <a:ahLst/>
            <a:cxnLst/>
            <a:rect r="r" b="b" t="t" l="l"/>
            <a:pathLst>
              <a:path h="2589835" w="5101360">
                <a:moveTo>
                  <a:pt x="0" y="0"/>
                </a:moveTo>
                <a:lnTo>
                  <a:pt x="5101360" y="0"/>
                </a:lnTo>
                <a:lnTo>
                  <a:pt x="5101360" y="2589835"/>
                </a:lnTo>
                <a:lnTo>
                  <a:pt x="0" y="2589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-238893">
            <a:off x="1439910" y="1270761"/>
            <a:ext cx="7153907" cy="3028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96"/>
              </a:lnSpc>
            </a:pPr>
            <a:r>
              <a:rPr lang="en-US" sz="9997" spc="-369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FOOD </a:t>
            </a:r>
          </a:p>
          <a:p>
            <a:pPr algn="l" marL="0" indent="0" lvl="0">
              <a:lnSpc>
                <a:spcPts val="11096"/>
              </a:lnSpc>
              <a:spcBef>
                <a:spcPct val="0"/>
              </a:spcBef>
            </a:pPr>
            <a:r>
              <a:rPr lang="en-US" sz="9997" spc="-369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IN SPAIN</a:t>
            </a:r>
          </a:p>
        </p:txBody>
      </p:sp>
      <p:sp>
        <p:nvSpPr>
          <p:cNvPr name="TextBox 31" id="31"/>
          <p:cNvSpPr txBox="true"/>
          <p:nvPr/>
        </p:nvSpPr>
        <p:spPr>
          <a:xfrm rot="-395988">
            <a:off x="1022132" y="4470408"/>
            <a:ext cx="7958246" cy="5491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Kuchnia hiszpańska to kuchnia europejska, obejmująca tradycje kulinarne wszystkich regionów Hiszpanii. W zasadzie nie istnieje tradycyjna, narodowa kuchnia hiszpańska, gdyż regiony tego kraju różnią się klimatem oraz kuchnią. Północna Hiszpania słynie z dań z mięsa, mleka i serów. Hiszpania wschodnia charakteryzuje się typową kuchnią śródziemnomorską z daniami z ryżu, papryki i pomidorów oraz słodko-pikantnymi smakami. W Andaluzji, na południu Hiszpanii, popularne są dania z ryb i owoców morza, a w Katalonii, na północnym wschodzie kraju, kuchnia jest bardziej wykwintna i zróżnicowana</a:t>
            </a:r>
          </a:p>
        </p:txBody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738858">
            <a:off x="14502237" y="8219046"/>
            <a:ext cx="4094165" cy="2078507"/>
          </a:xfrm>
          <a:custGeom>
            <a:avLst/>
            <a:gdLst/>
            <a:ahLst/>
            <a:cxnLst/>
            <a:rect r="r" b="b" t="t" l="l"/>
            <a:pathLst>
              <a:path h="2078507" w="4094165">
                <a:moveTo>
                  <a:pt x="0" y="0"/>
                </a:moveTo>
                <a:lnTo>
                  <a:pt x="4094166" y="0"/>
                </a:lnTo>
                <a:lnTo>
                  <a:pt x="4094166" y="2078508"/>
                </a:lnTo>
                <a:lnTo>
                  <a:pt x="0" y="20785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33252">
            <a:off x="9137321" y="1040341"/>
            <a:ext cx="5832632" cy="3870747"/>
          </a:xfrm>
          <a:custGeom>
            <a:avLst/>
            <a:gdLst/>
            <a:ahLst/>
            <a:cxnLst/>
            <a:rect r="r" b="b" t="t" l="l"/>
            <a:pathLst>
              <a:path h="3870747" w="5832632">
                <a:moveTo>
                  <a:pt x="0" y="0"/>
                </a:moveTo>
                <a:lnTo>
                  <a:pt x="5832632" y="0"/>
                </a:lnTo>
                <a:lnTo>
                  <a:pt x="5832632" y="3870746"/>
                </a:lnTo>
                <a:lnTo>
                  <a:pt x="0" y="38707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405757" y="689124"/>
            <a:ext cx="8623884" cy="6204621"/>
            <a:chOff x="0" y="0"/>
            <a:chExt cx="1343804" cy="96682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43804" cy="966826"/>
            </a:xfrm>
            <a:custGeom>
              <a:avLst/>
              <a:gdLst/>
              <a:ahLst/>
              <a:cxnLst/>
              <a:rect r="r" b="b" t="t" l="l"/>
              <a:pathLst>
                <a:path h="966826" w="1343804">
                  <a:moveTo>
                    <a:pt x="20648" y="0"/>
                  </a:moveTo>
                  <a:lnTo>
                    <a:pt x="1323156" y="0"/>
                  </a:lnTo>
                  <a:cubicBezTo>
                    <a:pt x="1334559" y="0"/>
                    <a:pt x="1343804" y="9244"/>
                    <a:pt x="1343804" y="20648"/>
                  </a:cubicBezTo>
                  <a:lnTo>
                    <a:pt x="1343804" y="946178"/>
                  </a:lnTo>
                  <a:cubicBezTo>
                    <a:pt x="1343804" y="951654"/>
                    <a:pt x="1341628" y="956906"/>
                    <a:pt x="1337756" y="960778"/>
                  </a:cubicBezTo>
                  <a:cubicBezTo>
                    <a:pt x="1333884" y="964650"/>
                    <a:pt x="1328632" y="966826"/>
                    <a:pt x="1323156" y="966826"/>
                  </a:cubicBezTo>
                  <a:lnTo>
                    <a:pt x="20648" y="966826"/>
                  </a:lnTo>
                  <a:cubicBezTo>
                    <a:pt x="15172" y="966826"/>
                    <a:pt x="9920" y="964650"/>
                    <a:pt x="6048" y="960778"/>
                  </a:cubicBezTo>
                  <a:cubicBezTo>
                    <a:pt x="2175" y="956906"/>
                    <a:pt x="0" y="951654"/>
                    <a:pt x="0" y="946178"/>
                  </a:cubicBezTo>
                  <a:lnTo>
                    <a:pt x="0" y="20648"/>
                  </a:lnTo>
                  <a:cubicBezTo>
                    <a:pt x="0" y="9244"/>
                    <a:pt x="9244" y="0"/>
                    <a:pt x="20648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11545" r="0" b="-11545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440641" y="1452196"/>
            <a:ext cx="3194581" cy="4114800"/>
          </a:xfrm>
          <a:custGeom>
            <a:avLst/>
            <a:gdLst/>
            <a:ahLst/>
            <a:cxnLst/>
            <a:rect r="r" b="b" t="t" l="l"/>
            <a:pathLst>
              <a:path h="4114800" w="3194581">
                <a:moveTo>
                  <a:pt x="0" y="0"/>
                </a:moveTo>
                <a:lnTo>
                  <a:pt x="3194581" y="0"/>
                </a:lnTo>
                <a:lnTo>
                  <a:pt x="319458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156618" y="1452196"/>
            <a:ext cx="3760565" cy="4114800"/>
          </a:xfrm>
          <a:custGeom>
            <a:avLst/>
            <a:gdLst/>
            <a:ahLst/>
            <a:cxnLst/>
            <a:rect r="r" b="b" t="t" l="l"/>
            <a:pathLst>
              <a:path h="4114800" w="3760565">
                <a:moveTo>
                  <a:pt x="0" y="0"/>
                </a:moveTo>
                <a:lnTo>
                  <a:pt x="3760566" y="0"/>
                </a:lnTo>
                <a:lnTo>
                  <a:pt x="37605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656" t="-14045" r="-27502" b="-9974"/>
            </a:stretch>
          </a:blipFill>
        </p:spPr>
      </p:sp>
      <p:sp>
        <p:nvSpPr>
          <p:cNvPr name="TextBox 8" id="8"/>
          <p:cNvSpPr txBox="true"/>
          <p:nvPr/>
        </p:nvSpPr>
        <p:spPr>
          <a:xfrm rot="-238893">
            <a:off x="89433" y="35061"/>
            <a:ext cx="6453803" cy="3028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96"/>
              </a:lnSpc>
            </a:pPr>
            <a:r>
              <a:rPr lang="en-US" sz="9997" spc="-369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REGIONS </a:t>
            </a:r>
          </a:p>
          <a:p>
            <a:pPr algn="l" marL="0" indent="0" lvl="0">
              <a:lnSpc>
                <a:spcPts val="11096"/>
              </a:lnSpc>
              <a:spcBef>
                <a:spcPct val="0"/>
              </a:spcBef>
            </a:pPr>
            <a:r>
              <a:rPr lang="en-US" sz="9997" spc="-369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IN SPAIN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09783" y="6250345"/>
            <a:ext cx="8507401" cy="3469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70"/>
              </a:lnSpc>
              <a:spcBef>
                <a:spcPct val="0"/>
              </a:spcBef>
            </a:pPr>
            <a:r>
              <a:rPr lang="en-US" sz="3264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Regiony Hiszpanii to 17 jednostek administracyjnych. Są to: Andaluzja, Katalonia, Region Madrytu, Region Walencji, Kastylia-La Mancha, Kastylia </a:t>
            </a:r>
          </a:p>
          <a:p>
            <a:pPr algn="just">
              <a:lnSpc>
                <a:spcPts val="4570"/>
              </a:lnSpc>
              <a:spcBef>
                <a:spcPct val="0"/>
              </a:spcBef>
            </a:pPr>
            <a:r>
              <a:rPr lang="en-US" sz="3264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i León, Murcja, Estremadura, Asturia, Aragonia, La Rioja, Kantabria, Galicja, Kraj Basków, Nawarra, Wyspy Kanaryjskie i Baleary. </a:t>
            </a:r>
          </a:p>
        </p:txBody>
      </p:sp>
    </p:spTree>
  </p:cSld>
  <p:clrMapOvr>
    <a:masterClrMapping/>
  </p:clrMapOvr>
  <p:transition spd="slow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7511478">
            <a:off x="9260217" y="5242691"/>
            <a:ext cx="5966460" cy="8229600"/>
          </a:xfrm>
          <a:custGeom>
            <a:avLst/>
            <a:gdLst/>
            <a:ahLst/>
            <a:cxnLst/>
            <a:rect r="r" b="b" t="t" l="l"/>
            <a:pathLst>
              <a:path h="8229600" w="5966460">
                <a:moveTo>
                  <a:pt x="5966460" y="0"/>
                </a:moveTo>
                <a:lnTo>
                  <a:pt x="0" y="0"/>
                </a:lnTo>
                <a:lnTo>
                  <a:pt x="0" y="8229600"/>
                </a:lnTo>
                <a:lnTo>
                  <a:pt x="5966460" y="8229600"/>
                </a:lnTo>
                <a:lnTo>
                  <a:pt x="596646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-118957">
            <a:off x="1259547" y="4379506"/>
            <a:ext cx="7238796" cy="5468844"/>
          </a:xfrm>
          <a:custGeom>
            <a:avLst/>
            <a:gdLst/>
            <a:ahLst/>
            <a:cxnLst/>
            <a:rect r="r" b="b" t="t" l="l"/>
            <a:pathLst>
              <a:path h="5468844" w="7238796">
                <a:moveTo>
                  <a:pt x="7238797" y="5468844"/>
                </a:moveTo>
                <a:lnTo>
                  <a:pt x="0" y="5468844"/>
                </a:lnTo>
                <a:lnTo>
                  <a:pt x="0" y="0"/>
                </a:lnTo>
                <a:lnTo>
                  <a:pt x="7238797" y="0"/>
                </a:lnTo>
                <a:lnTo>
                  <a:pt x="7238797" y="5468844"/>
                </a:lnTo>
                <a:close/>
              </a:path>
            </a:pathLst>
          </a:custGeom>
          <a:blipFill>
            <a:blip r:embed="rId3"/>
            <a:stretch>
              <a:fillRect l="-33358" t="0" r="-33358" b="-8177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51659">
            <a:off x="12580712" y="334598"/>
            <a:ext cx="4136178" cy="6150450"/>
          </a:xfrm>
          <a:custGeom>
            <a:avLst/>
            <a:gdLst/>
            <a:ahLst/>
            <a:cxnLst/>
            <a:rect r="r" b="b" t="t" l="l"/>
            <a:pathLst>
              <a:path h="6150450" w="4136178">
                <a:moveTo>
                  <a:pt x="0" y="0"/>
                </a:moveTo>
                <a:lnTo>
                  <a:pt x="4136178" y="0"/>
                </a:lnTo>
                <a:lnTo>
                  <a:pt x="4136178" y="6150450"/>
                </a:lnTo>
                <a:lnTo>
                  <a:pt x="0" y="6150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659356">
            <a:off x="13039360" y="917991"/>
            <a:ext cx="3218882" cy="4983663"/>
            <a:chOff x="0" y="0"/>
            <a:chExt cx="812800" cy="125842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1258425"/>
            </a:xfrm>
            <a:custGeom>
              <a:avLst/>
              <a:gdLst/>
              <a:ahLst/>
              <a:cxnLst/>
              <a:rect r="r" b="b" t="t" l="l"/>
              <a:pathLst>
                <a:path h="1258425" w="812800">
                  <a:moveTo>
                    <a:pt x="55319" y="0"/>
                  </a:moveTo>
                  <a:lnTo>
                    <a:pt x="757481" y="0"/>
                  </a:lnTo>
                  <a:cubicBezTo>
                    <a:pt x="772153" y="0"/>
                    <a:pt x="786223" y="5828"/>
                    <a:pt x="796598" y="16202"/>
                  </a:cubicBezTo>
                  <a:cubicBezTo>
                    <a:pt x="806972" y="26577"/>
                    <a:pt x="812800" y="40647"/>
                    <a:pt x="812800" y="55319"/>
                  </a:cubicBezTo>
                  <a:lnTo>
                    <a:pt x="812800" y="1203106"/>
                  </a:lnTo>
                  <a:cubicBezTo>
                    <a:pt x="812800" y="1217778"/>
                    <a:pt x="806972" y="1231848"/>
                    <a:pt x="796598" y="1242222"/>
                  </a:cubicBezTo>
                  <a:cubicBezTo>
                    <a:pt x="786223" y="1252597"/>
                    <a:pt x="772153" y="1258425"/>
                    <a:pt x="757481" y="1258425"/>
                  </a:cubicBezTo>
                  <a:lnTo>
                    <a:pt x="55319" y="1258425"/>
                  </a:lnTo>
                  <a:cubicBezTo>
                    <a:pt x="40647" y="1258425"/>
                    <a:pt x="26577" y="1252597"/>
                    <a:pt x="16202" y="1242222"/>
                  </a:cubicBezTo>
                  <a:cubicBezTo>
                    <a:pt x="5828" y="1231848"/>
                    <a:pt x="0" y="1217778"/>
                    <a:pt x="0" y="1203106"/>
                  </a:cubicBezTo>
                  <a:lnTo>
                    <a:pt x="0" y="55319"/>
                  </a:lnTo>
                  <a:cubicBezTo>
                    <a:pt x="0" y="40647"/>
                    <a:pt x="5828" y="26577"/>
                    <a:pt x="16202" y="16202"/>
                  </a:cubicBezTo>
                  <a:cubicBezTo>
                    <a:pt x="26577" y="5828"/>
                    <a:pt x="40647" y="0"/>
                    <a:pt x="55319" y="0"/>
                  </a:cubicBezTo>
                  <a:close/>
                </a:path>
              </a:pathLst>
            </a:custGeom>
            <a:blipFill>
              <a:blip r:embed="rId5"/>
              <a:stretch>
                <a:fillRect l="-64571" t="0" r="-64571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6136831" y="905276"/>
            <a:ext cx="1122469" cy="1189989"/>
            <a:chOff x="0" y="0"/>
            <a:chExt cx="1496625" cy="1586652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90026"/>
              <a:ext cx="1496625" cy="1496625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763D4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2300" lIns="42300" bIns="42300" rIns="423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0" y="0"/>
              <a:ext cx="1496625" cy="1496625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6C0EC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2300" lIns="42300" bIns="42300" rIns="423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419296" y="316138"/>
              <a:ext cx="785601" cy="785601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56206"/>
                <a:ext cx="719047" cy="700389"/>
              </a:xfrm>
              <a:custGeom>
                <a:avLst/>
                <a:gdLst/>
                <a:ahLst/>
                <a:cxnLst/>
                <a:rect r="r" b="b" t="t" l="l"/>
                <a:pathLst>
                  <a:path h="700389" w="719047">
                    <a:moveTo>
                      <a:pt x="652753" y="190147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52753" y="510241"/>
                    </a:lnTo>
                    <a:cubicBezTo>
                      <a:pt x="695200" y="467794"/>
                      <a:pt x="719047" y="410223"/>
                      <a:pt x="719047" y="350194"/>
                    </a:cubicBezTo>
                    <a:cubicBezTo>
                      <a:pt x="719047" y="290165"/>
                      <a:pt x="695200" y="232594"/>
                      <a:pt x="652753" y="190147"/>
                    </a:cubicBezTo>
                    <a:close/>
                  </a:path>
                </a:pathLst>
              </a:custGeom>
              <a:solidFill>
                <a:srgbClr val="0763D4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165100"/>
                <a:ext cx="711200" cy="444500"/>
              </a:xfrm>
              <a:prstGeom prst="rect">
                <a:avLst/>
              </a:prstGeom>
            </p:spPr>
            <p:txBody>
              <a:bodyPr anchor="ctr" rtlCol="false" tIns="42300" lIns="42300" bIns="42300" rIns="423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419296" y="394886"/>
              <a:ext cx="785601" cy="785601"/>
              <a:chOff x="0" y="0"/>
              <a:chExt cx="812800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56206"/>
                <a:ext cx="719047" cy="700389"/>
              </a:xfrm>
              <a:custGeom>
                <a:avLst/>
                <a:gdLst/>
                <a:ahLst/>
                <a:cxnLst/>
                <a:rect r="r" b="b" t="t" l="l"/>
                <a:pathLst>
                  <a:path h="700389" w="719047">
                    <a:moveTo>
                      <a:pt x="652753" y="190147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52753" y="510241"/>
                    </a:lnTo>
                    <a:cubicBezTo>
                      <a:pt x="695200" y="467794"/>
                      <a:pt x="719047" y="410223"/>
                      <a:pt x="719047" y="350194"/>
                    </a:cubicBezTo>
                    <a:cubicBezTo>
                      <a:pt x="719047" y="290165"/>
                      <a:pt x="695200" y="232594"/>
                      <a:pt x="652753" y="190147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165100"/>
                <a:ext cx="711200" cy="444500"/>
              </a:xfrm>
              <a:prstGeom prst="rect">
                <a:avLst/>
              </a:prstGeom>
            </p:spPr>
            <p:txBody>
              <a:bodyPr anchor="ctr" rtlCol="false" tIns="42300" lIns="42300" bIns="42300" rIns="423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20" id="20"/>
          <p:cNvGrpSpPr/>
          <p:nvPr/>
        </p:nvGrpSpPr>
        <p:grpSpPr>
          <a:xfrm rot="513711">
            <a:off x="7465740" y="5559212"/>
            <a:ext cx="5923836" cy="4531381"/>
            <a:chOff x="0" y="0"/>
            <a:chExt cx="7898448" cy="6041841"/>
          </a:xfrm>
        </p:grpSpPr>
        <p:sp>
          <p:nvSpPr>
            <p:cNvPr name="Freeform 21" id="21"/>
            <p:cNvSpPr/>
            <p:nvPr/>
          </p:nvSpPr>
          <p:spPr>
            <a:xfrm flipH="false" flipV="false" rot="5400000">
              <a:off x="928304" y="-928304"/>
              <a:ext cx="6041841" cy="7898448"/>
            </a:xfrm>
            <a:custGeom>
              <a:avLst/>
              <a:gdLst/>
              <a:ahLst/>
              <a:cxnLst/>
              <a:rect r="r" b="b" t="t" l="l"/>
              <a:pathLst>
                <a:path h="7898448" w="6041841">
                  <a:moveTo>
                    <a:pt x="0" y="0"/>
                  </a:moveTo>
                  <a:lnTo>
                    <a:pt x="6041840" y="0"/>
                  </a:lnTo>
                  <a:lnTo>
                    <a:pt x="6041840" y="7898448"/>
                  </a:lnTo>
                  <a:lnTo>
                    <a:pt x="0" y="7898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grpSp>
          <p:nvGrpSpPr>
            <p:cNvPr name="Group 22" id="22"/>
            <p:cNvGrpSpPr/>
            <p:nvPr/>
          </p:nvGrpSpPr>
          <p:grpSpPr>
            <a:xfrm rot="0">
              <a:off x="212634" y="167176"/>
              <a:ext cx="7541533" cy="5597788"/>
              <a:chOff x="0" y="0"/>
              <a:chExt cx="2069523" cy="1536127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2069523" cy="1536127"/>
              </a:xfrm>
              <a:custGeom>
                <a:avLst/>
                <a:gdLst/>
                <a:ahLst/>
                <a:cxnLst/>
                <a:rect r="r" b="b" t="t" l="l"/>
                <a:pathLst>
                  <a:path h="1536127" w="2069523">
                    <a:moveTo>
                      <a:pt x="0" y="0"/>
                    </a:moveTo>
                    <a:lnTo>
                      <a:pt x="2069523" y="0"/>
                    </a:lnTo>
                    <a:lnTo>
                      <a:pt x="2069523" y="1536127"/>
                    </a:lnTo>
                    <a:lnTo>
                      <a:pt x="0" y="153612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38100"/>
                <a:ext cx="2069523" cy="1574227"/>
              </a:xfrm>
              <a:prstGeom prst="rect">
                <a:avLst/>
              </a:prstGeom>
            </p:spPr>
            <p:txBody>
              <a:bodyPr anchor="ctr" rtlCol="false" tIns="36567" lIns="36567" bIns="36567" rIns="36567"/>
              <a:lstStyle/>
              <a:p>
                <a:pPr algn="ctr">
                  <a:lnSpc>
                    <a:spcPts val="2933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552116" y="487249"/>
              <a:ext cx="6830590" cy="4914792"/>
              <a:chOff x="0" y="0"/>
              <a:chExt cx="1164979" cy="838233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164979" cy="838233"/>
              </a:xfrm>
              <a:custGeom>
                <a:avLst/>
                <a:gdLst/>
                <a:ahLst/>
                <a:cxnLst/>
                <a:rect r="r" b="b" t="t" l="l"/>
                <a:pathLst>
                  <a:path h="838233" w="1164979">
                    <a:moveTo>
                      <a:pt x="0" y="0"/>
                    </a:moveTo>
                    <a:lnTo>
                      <a:pt x="1164979" y="0"/>
                    </a:lnTo>
                    <a:lnTo>
                      <a:pt x="1164979" y="838233"/>
                    </a:lnTo>
                    <a:lnTo>
                      <a:pt x="0" y="838233"/>
                    </a:lnTo>
                    <a:close/>
                  </a:path>
                </a:pathLst>
              </a:custGeom>
              <a:blipFill>
                <a:blip r:embed="rId7"/>
                <a:stretch>
                  <a:fillRect l="-4314" t="0" r="-4314" b="0"/>
                </a:stretch>
              </a:blipFill>
            </p:spPr>
          </p:sp>
        </p:grpSp>
      </p:grpSp>
      <p:sp>
        <p:nvSpPr>
          <p:cNvPr name="Freeform 27" id="27"/>
          <p:cNvSpPr/>
          <p:nvPr/>
        </p:nvSpPr>
        <p:spPr>
          <a:xfrm flipH="false" flipV="false" rot="0">
            <a:off x="15051008" y="6344879"/>
            <a:ext cx="6321080" cy="6584458"/>
          </a:xfrm>
          <a:custGeom>
            <a:avLst/>
            <a:gdLst/>
            <a:ahLst/>
            <a:cxnLst/>
            <a:rect r="r" b="b" t="t" l="l"/>
            <a:pathLst>
              <a:path h="6584458" w="6321080">
                <a:moveTo>
                  <a:pt x="0" y="0"/>
                </a:moveTo>
                <a:lnTo>
                  <a:pt x="6321080" y="0"/>
                </a:lnTo>
                <a:lnTo>
                  <a:pt x="6321080" y="6584458"/>
                </a:lnTo>
                <a:lnTo>
                  <a:pt x="0" y="65844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5884186" y="3654437"/>
            <a:ext cx="1141932" cy="1402590"/>
          </a:xfrm>
          <a:custGeom>
            <a:avLst/>
            <a:gdLst/>
            <a:ahLst/>
            <a:cxnLst/>
            <a:rect r="r" b="b" t="t" l="l"/>
            <a:pathLst>
              <a:path h="1402590" w="1141932">
                <a:moveTo>
                  <a:pt x="0" y="0"/>
                </a:moveTo>
                <a:lnTo>
                  <a:pt x="1141932" y="0"/>
                </a:lnTo>
                <a:lnTo>
                  <a:pt x="1141932" y="1402590"/>
                </a:lnTo>
                <a:lnTo>
                  <a:pt x="0" y="14025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true" flipV="false" rot="0">
            <a:off x="-1247929" y="7452702"/>
            <a:ext cx="4468624" cy="3388030"/>
          </a:xfrm>
          <a:custGeom>
            <a:avLst/>
            <a:gdLst/>
            <a:ahLst/>
            <a:cxnLst/>
            <a:rect r="r" b="b" t="t" l="l"/>
            <a:pathLst>
              <a:path h="3388030" w="4468624">
                <a:moveTo>
                  <a:pt x="4468625" y="0"/>
                </a:moveTo>
                <a:lnTo>
                  <a:pt x="0" y="0"/>
                </a:lnTo>
                <a:lnTo>
                  <a:pt x="0" y="3388029"/>
                </a:lnTo>
                <a:lnTo>
                  <a:pt x="4468625" y="3388029"/>
                </a:lnTo>
                <a:lnTo>
                  <a:pt x="4468625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0" id="30"/>
          <p:cNvSpPr txBox="true"/>
          <p:nvPr/>
        </p:nvSpPr>
        <p:spPr>
          <a:xfrm rot="-238893">
            <a:off x="481278" y="33893"/>
            <a:ext cx="8062684" cy="1628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096"/>
              </a:lnSpc>
              <a:spcBef>
                <a:spcPct val="0"/>
              </a:spcBef>
            </a:pPr>
            <a:r>
              <a:rPr lang="en-US" sz="9997" spc="-369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MADRYT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64892" y="1674922"/>
            <a:ext cx="7280085" cy="7682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3"/>
              </a:lnSpc>
              <a:spcBef>
                <a:spcPct val="0"/>
              </a:spcBef>
            </a:pPr>
            <a:r>
              <a:rPr lang="en-US" sz="3345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S</a:t>
            </a:r>
            <a:r>
              <a:rPr lang="en-US" sz="3345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tolica i największe miasto Hiszpanii, położone w środkowej części kraju, na Wyżynie Kastylijskiej, u podnóża Sierra de Guadarrama, nad rzeką Manzanares. </a:t>
            </a:r>
          </a:p>
          <a:p>
            <a:pPr algn="ctr">
              <a:lnSpc>
                <a:spcPts val="4683"/>
              </a:lnSpc>
              <a:spcBef>
                <a:spcPct val="0"/>
              </a:spcBef>
            </a:pPr>
            <a:r>
              <a:rPr lang="en-US" sz="3345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Madryt otoczony jest niewielką prowincją zwaną Comunidad de Madrid. Stolica Hiszpanii dzieli się na dwie dzielnice tj.: Stary Madryt; Madryt Burboński. Madryt znany jest z bogatych muzeów zwłaszcza </a:t>
            </a:r>
            <a:r>
              <a:rPr lang="en-US" sz="3345" u="sng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  <a:hlinkClick r:id="rId14" tooltip="https://pl.wikipedia.org/wiki/Prado"/>
              </a:rPr>
              <a:t>Prado</a:t>
            </a:r>
            <a:r>
              <a:rPr lang="en-US" sz="3345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 – jednego z najważniejszych w świecie.</a:t>
            </a:r>
          </a:p>
          <a:p>
            <a:pPr algn="ctr">
              <a:lnSpc>
                <a:spcPts val="2780"/>
              </a:lnSpc>
              <a:spcBef>
                <a:spcPct val="0"/>
              </a:spcBef>
            </a:pPr>
          </a:p>
          <a:p>
            <a:pPr algn="ctr">
              <a:lnSpc>
                <a:spcPts val="2780"/>
              </a:lnSpc>
              <a:spcBef>
                <a:spcPct val="0"/>
              </a:spcBef>
            </a:pPr>
          </a:p>
          <a:p>
            <a:pPr algn="ctr">
              <a:lnSpc>
                <a:spcPts val="2780"/>
              </a:lnSpc>
              <a:spcBef>
                <a:spcPct val="0"/>
              </a:spcBef>
            </a:pPr>
          </a:p>
          <a:p>
            <a:pPr algn="ctr">
              <a:lnSpc>
                <a:spcPts val="2780"/>
              </a:lnSpc>
              <a:spcBef>
                <a:spcPct val="0"/>
              </a:spcBef>
            </a:pPr>
          </a:p>
          <a:p>
            <a:pPr algn="ctr">
              <a:lnSpc>
                <a:spcPts val="2780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7511478">
            <a:off x="9260217" y="5242691"/>
            <a:ext cx="5966460" cy="8229600"/>
          </a:xfrm>
          <a:custGeom>
            <a:avLst/>
            <a:gdLst/>
            <a:ahLst/>
            <a:cxnLst/>
            <a:rect r="r" b="b" t="t" l="l"/>
            <a:pathLst>
              <a:path h="8229600" w="5966460">
                <a:moveTo>
                  <a:pt x="5966460" y="0"/>
                </a:moveTo>
                <a:lnTo>
                  <a:pt x="0" y="0"/>
                </a:lnTo>
                <a:lnTo>
                  <a:pt x="0" y="8229600"/>
                </a:lnTo>
                <a:lnTo>
                  <a:pt x="5966460" y="8229600"/>
                </a:lnTo>
                <a:lnTo>
                  <a:pt x="596646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-118957">
            <a:off x="1259547" y="4379506"/>
            <a:ext cx="7238796" cy="5468844"/>
          </a:xfrm>
          <a:custGeom>
            <a:avLst/>
            <a:gdLst/>
            <a:ahLst/>
            <a:cxnLst/>
            <a:rect r="r" b="b" t="t" l="l"/>
            <a:pathLst>
              <a:path h="5468844" w="7238796">
                <a:moveTo>
                  <a:pt x="7238797" y="5468844"/>
                </a:moveTo>
                <a:lnTo>
                  <a:pt x="0" y="5468844"/>
                </a:lnTo>
                <a:lnTo>
                  <a:pt x="0" y="0"/>
                </a:lnTo>
                <a:lnTo>
                  <a:pt x="7238797" y="0"/>
                </a:lnTo>
                <a:lnTo>
                  <a:pt x="7238797" y="5468844"/>
                </a:lnTo>
                <a:close/>
              </a:path>
            </a:pathLst>
          </a:custGeom>
          <a:blipFill>
            <a:blip r:embed="rId3"/>
            <a:stretch>
              <a:fillRect l="-33358" t="0" r="-33358" b="-81779"/>
            </a:stretch>
          </a:blipFill>
        </p:spPr>
      </p:sp>
      <p:grpSp>
        <p:nvGrpSpPr>
          <p:cNvPr name="Group 4" id="4"/>
          <p:cNvGrpSpPr/>
          <p:nvPr/>
        </p:nvGrpSpPr>
        <p:grpSpPr>
          <a:xfrm rot="-659356">
            <a:off x="13033690" y="261107"/>
            <a:ext cx="3218882" cy="4983663"/>
            <a:chOff x="0" y="0"/>
            <a:chExt cx="812800" cy="125842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1258425"/>
            </a:xfrm>
            <a:custGeom>
              <a:avLst/>
              <a:gdLst/>
              <a:ahLst/>
              <a:cxnLst/>
              <a:rect r="r" b="b" t="t" l="l"/>
              <a:pathLst>
                <a:path h="1258425" w="812800">
                  <a:moveTo>
                    <a:pt x="55319" y="0"/>
                  </a:moveTo>
                  <a:lnTo>
                    <a:pt x="757481" y="0"/>
                  </a:lnTo>
                  <a:cubicBezTo>
                    <a:pt x="772153" y="0"/>
                    <a:pt x="786223" y="5828"/>
                    <a:pt x="796598" y="16202"/>
                  </a:cubicBezTo>
                  <a:cubicBezTo>
                    <a:pt x="806972" y="26577"/>
                    <a:pt x="812800" y="40647"/>
                    <a:pt x="812800" y="55319"/>
                  </a:cubicBezTo>
                  <a:lnTo>
                    <a:pt x="812800" y="1203106"/>
                  </a:lnTo>
                  <a:cubicBezTo>
                    <a:pt x="812800" y="1217778"/>
                    <a:pt x="806972" y="1231848"/>
                    <a:pt x="796598" y="1242222"/>
                  </a:cubicBezTo>
                  <a:cubicBezTo>
                    <a:pt x="786223" y="1252597"/>
                    <a:pt x="772153" y="1258425"/>
                    <a:pt x="757481" y="1258425"/>
                  </a:cubicBezTo>
                  <a:lnTo>
                    <a:pt x="55319" y="1258425"/>
                  </a:lnTo>
                  <a:cubicBezTo>
                    <a:pt x="40647" y="1258425"/>
                    <a:pt x="26577" y="1252597"/>
                    <a:pt x="16202" y="1242222"/>
                  </a:cubicBezTo>
                  <a:cubicBezTo>
                    <a:pt x="5828" y="1231848"/>
                    <a:pt x="0" y="1217778"/>
                    <a:pt x="0" y="1203106"/>
                  </a:cubicBezTo>
                  <a:lnTo>
                    <a:pt x="0" y="55319"/>
                  </a:lnTo>
                  <a:cubicBezTo>
                    <a:pt x="0" y="40647"/>
                    <a:pt x="5828" y="26577"/>
                    <a:pt x="16202" y="16202"/>
                  </a:cubicBezTo>
                  <a:cubicBezTo>
                    <a:pt x="26577" y="5828"/>
                    <a:pt x="40647" y="0"/>
                    <a:pt x="55319" y="0"/>
                  </a:cubicBezTo>
                  <a:close/>
                </a:path>
              </a:pathLst>
            </a:custGeom>
            <a:blipFill>
              <a:blip r:embed="rId4"/>
              <a:stretch>
                <a:fillRect l="-46766" t="0" r="-46766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6136831" y="905276"/>
            <a:ext cx="1122469" cy="1189989"/>
            <a:chOff x="0" y="0"/>
            <a:chExt cx="1496625" cy="1586652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90026"/>
              <a:ext cx="1496625" cy="1496625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763D4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2300" lIns="42300" bIns="42300" rIns="423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0" y="0"/>
              <a:ext cx="1496625" cy="1496625"/>
              <a:chOff x="0" y="0"/>
              <a:chExt cx="812800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6C0EC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2300" lIns="42300" bIns="42300" rIns="423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419296" y="316138"/>
              <a:ext cx="785601" cy="785601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56206"/>
                <a:ext cx="719047" cy="700389"/>
              </a:xfrm>
              <a:custGeom>
                <a:avLst/>
                <a:gdLst/>
                <a:ahLst/>
                <a:cxnLst/>
                <a:rect r="r" b="b" t="t" l="l"/>
                <a:pathLst>
                  <a:path h="700389" w="719047">
                    <a:moveTo>
                      <a:pt x="652753" y="190147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52753" y="510241"/>
                    </a:lnTo>
                    <a:cubicBezTo>
                      <a:pt x="695200" y="467794"/>
                      <a:pt x="719047" y="410223"/>
                      <a:pt x="719047" y="350194"/>
                    </a:cubicBezTo>
                    <a:cubicBezTo>
                      <a:pt x="719047" y="290165"/>
                      <a:pt x="695200" y="232594"/>
                      <a:pt x="652753" y="190147"/>
                    </a:cubicBezTo>
                    <a:close/>
                  </a:path>
                </a:pathLst>
              </a:custGeom>
              <a:solidFill>
                <a:srgbClr val="0763D4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165100"/>
                <a:ext cx="711200" cy="444500"/>
              </a:xfrm>
              <a:prstGeom prst="rect">
                <a:avLst/>
              </a:prstGeom>
            </p:spPr>
            <p:txBody>
              <a:bodyPr anchor="ctr" rtlCol="false" tIns="42300" lIns="42300" bIns="42300" rIns="423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419296" y="394886"/>
              <a:ext cx="785601" cy="785601"/>
              <a:chOff x="0" y="0"/>
              <a:chExt cx="812800" cy="8128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56206"/>
                <a:ext cx="719047" cy="700389"/>
              </a:xfrm>
              <a:custGeom>
                <a:avLst/>
                <a:gdLst/>
                <a:ahLst/>
                <a:cxnLst/>
                <a:rect r="r" b="b" t="t" l="l"/>
                <a:pathLst>
                  <a:path h="700389" w="719047">
                    <a:moveTo>
                      <a:pt x="652753" y="190147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52753" y="510241"/>
                    </a:lnTo>
                    <a:cubicBezTo>
                      <a:pt x="695200" y="467794"/>
                      <a:pt x="719047" y="410223"/>
                      <a:pt x="719047" y="350194"/>
                    </a:cubicBezTo>
                    <a:cubicBezTo>
                      <a:pt x="719047" y="290165"/>
                      <a:pt x="695200" y="232594"/>
                      <a:pt x="652753" y="190147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165100"/>
                <a:ext cx="711200" cy="444500"/>
              </a:xfrm>
              <a:prstGeom prst="rect">
                <a:avLst/>
              </a:prstGeom>
            </p:spPr>
            <p:txBody>
              <a:bodyPr anchor="ctr" rtlCol="false" tIns="42300" lIns="42300" bIns="42300" rIns="423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19" id="19"/>
          <p:cNvGrpSpPr/>
          <p:nvPr/>
        </p:nvGrpSpPr>
        <p:grpSpPr>
          <a:xfrm rot="513711">
            <a:off x="9448301" y="5626432"/>
            <a:ext cx="5923836" cy="4531381"/>
            <a:chOff x="0" y="0"/>
            <a:chExt cx="7898448" cy="6041841"/>
          </a:xfrm>
        </p:grpSpPr>
        <p:sp>
          <p:nvSpPr>
            <p:cNvPr name="Freeform 20" id="20"/>
            <p:cNvSpPr/>
            <p:nvPr/>
          </p:nvSpPr>
          <p:spPr>
            <a:xfrm flipH="false" flipV="false" rot="5400000">
              <a:off x="928304" y="-928304"/>
              <a:ext cx="6041841" cy="7898448"/>
            </a:xfrm>
            <a:custGeom>
              <a:avLst/>
              <a:gdLst/>
              <a:ahLst/>
              <a:cxnLst/>
              <a:rect r="r" b="b" t="t" l="l"/>
              <a:pathLst>
                <a:path h="7898448" w="6041841">
                  <a:moveTo>
                    <a:pt x="0" y="0"/>
                  </a:moveTo>
                  <a:lnTo>
                    <a:pt x="6041840" y="0"/>
                  </a:lnTo>
                  <a:lnTo>
                    <a:pt x="6041840" y="7898448"/>
                  </a:lnTo>
                  <a:lnTo>
                    <a:pt x="0" y="7898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grpSp>
          <p:nvGrpSpPr>
            <p:cNvPr name="Group 21" id="21"/>
            <p:cNvGrpSpPr/>
            <p:nvPr/>
          </p:nvGrpSpPr>
          <p:grpSpPr>
            <a:xfrm rot="0">
              <a:off x="212634" y="167176"/>
              <a:ext cx="7541533" cy="5597788"/>
              <a:chOff x="0" y="0"/>
              <a:chExt cx="2069523" cy="1536127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069523" cy="1536127"/>
              </a:xfrm>
              <a:custGeom>
                <a:avLst/>
                <a:gdLst/>
                <a:ahLst/>
                <a:cxnLst/>
                <a:rect r="r" b="b" t="t" l="l"/>
                <a:pathLst>
                  <a:path h="1536127" w="2069523">
                    <a:moveTo>
                      <a:pt x="0" y="0"/>
                    </a:moveTo>
                    <a:lnTo>
                      <a:pt x="2069523" y="0"/>
                    </a:lnTo>
                    <a:lnTo>
                      <a:pt x="2069523" y="1536127"/>
                    </a:lnTo>
                    <a:lnTo>
                      <a:pt x="0" y="153612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2069523" cy="1574227"/>
              </a:xfrm>
              <a:prstGeom prst="rect">
                <a:avLst/>
              </a:prstGeom>
            </p:spPr>
            <p:txBody>
              <a:bodyPr anchor="ctr" rtlCol="false" tIns="36567" lIns="36567" bIns="36567" rIns="36567"/>
              <a:lstStyle/>
              <a:p>
                <a:pPr algn="ctr">
                  <a:lnSpc>
                    <a:spcPts val="2933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552116" y="487249"/>
              <a:ext cx="6830590" cy="4914792"/>
              <a:chOff x="0" y="0"/>
              <a:chExt cx="1164979" cy="838233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164979" cy="838233"/>
              </a:xfrm>
              <a:custGeom>
                <a:avLst/>
                <a:gdLst/>
                <a:ahLst/>
                <a:cxnLst/>
                <a:rect r="r" b="b" t="t" l="l"/>
                <a:pathLst>
                  <a:path h="838233" w="1164979">
                    <a:moveTo>
                      <a:pt x="0" y="0"/>
                    </a:moveTo>
                    <a:lnTo>
                      <a:pt x="1164979" y="0"/>
                    </a:lnTo>
                    <a:lnTo>
                      <a:pt x="1164979" y="838233"/>
                    </a:lnTo>
                    <a:lnTo>
                      <a:pt x="0" y="838233"/>
                    </a:lnTo>
                    <a:close/>
                  </a:path>
                </a:pathLst>
              </a:custGeom>
              <a:blipFill>
                <a:blip r:embed="rId6"/>
                <a:stretch>
                  <a:fillRect l="0" t="-1311" r="0" b="-1311"/>
                </a:stretch>
              </a:blipFill>
            </p:spPr>
          </p:sp>
        </p:grpSp>
      </p:grpSp>
      <p:sp>
        <p:nvSpPr>
          <p:cNvPr name="Freeform 26" id="26"/>
          <p:cNvSpPr/>
          <p:nvPr/>
        </p:nvSpPr>
        <p:spPr>
          <a:xfrm flipH="false" flipV="false" rot="0">
            <a:off x="9371171" y="1076971"/>
            <a:ext cx="3217025" cy="4114800"/>
          </a:xfrm>
          <a:custGeom>
            <a:avLst/>
            <a:gdLst/>
            <a:ahLst/>
            <a:cxnLst/>
            <a:rect r="r" b="b" t="t" l="l"/>
            <a:pathLst>
              <a:path h="4114800" w="3217025">
                <a:moveTo>
                  <a:pt x="0" y="0"/>
                </a:moveTo>
                <a:lnTo>
                  <a:pt x="3217026" y="0"/>
                </a:lnTo>
                <a:lnTo>
                  <a:pt x="32170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16" t="0" r="-1016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-238893">
            <a:off x="1390203" y="1240900"/>
            <a:ext cx="8062684" cy="1628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096"/>
              </a:lnSpc>
              <a:spcBef>
                <a:spcPct val="0"/>
              </a:spcBef>
            </a:pPr>
            <a:r>
              <a:rPr lang="en-US" sz="9997" spc="-369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BARCELONA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5051008" y="6344879"/>
            <a:ext cx="6321080" cy="6584458"/>
          </a:xfrm>
          <a:custGeom>
            <a:avLst/>
            <a:gdLst/>
            <a:ahLst/>
            <a:cxnLst/>
            <a:rect r="r" b="b" t="t" l="l"/>
            <a:pathLst>
              <a:path h="6584458" w="6321080">
                <a:moveTo>
                  <a:pt x="0" y="0"/>
                </a:moveTo>
                <a:lnTo>
                  <a:pt x="6321080" y="0"/>
                </a:lnTo>
                <a:lnTo>
                  <a:pt x="6321080" y="6584458"/>
                </a:lnTo>
                <a:lnTo>
                  <a:pt x="0" y="65844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5884186" y="3654437"/>
            <a:ext cx="1141932" cy="1402590"/>
          </a:xfrm>
          <a:custGeom>
            <a:avLst/>
            <a:gdLst/>
            <a:ahLst/>
            <a:cxnLst/>
            <a:rect r="r" b="b" t="t" l="l"/>
            <a:pathLst>
              <a:path h="1402590" w="1141932">
                <a:moveTo>
                  <a:pt x="0" y="0"/>
                </a:moveTo>
                <a:lnTo>
                  <a:pt x="1141932" y="0"/>
                </a:lnTo>
                <a:lnTo>
                  <a:pt x="1141932" y="1402590"/>
                </a:lnTo>
                <a:lnTo>
                  <a:pt x="0" y="14025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-5752535">
            <a:off x="6990549" y="7837878"/>
            <a:ext cx="1006586" cy="1236350"/>
          </a:xfrm>
          <a:custGeom>
            <a:avLst/>
            <a:gdLst/>
            <a:ahLst/>
            <a:cxnLst/>
            <a:rect r="r" b="b" t="t" l="l"/>
            <a:pathLst>
              <a:path h="1236350" w="1006586">
                <a:moveTo>
                  <a:pt x="0" y="0"/>
                </a:moveTo>
                <a:lnTo>
                  <a:pt x="1006586" y="0"/>
                </a:lnTo>
                <a:lnTo>
                  <a:pt x="1006586" y="1236350"/>
                </a:lnTo>
                <a:lnTo>
                  <a:pt x="0" y="12363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true" flipV="false" rot="0">
            <a:off x="-1247929" y="7452702"/>
            <a:ext cx="4468624" cy="3388030"/>
          </a:xfrm>
          <a:custGeom>
            <a:avLst/>
            <a:gdLst/>
            <a:ahLst/>
            <a:cxnLst/>
            <a:rect r="r" b="b" t="t" l="l"/>
            <a:pathLst>
              <a:path h="3388030" w="4468624">
                <a:moveTo>
                  <a:pt x="4468625" y="0"/>
                </a:moveTo>
                <a:lnTo>
                  <a:pt x="0" y="0"/>
                </a:lnTo>
                <a:lnTo>
                  <a:pt x="0" y="3388029"/>
                </a:lnTo>
                <a:lnTo>
                  <a:pt x="4468625" y="3388029"/>
                </a:lnTo>
                <a:lnTo>
                  <a:pt x="4468625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2" id="32"/>
          <p:cNvSpPr txBox="true"/>
          <p:nvPr/>
        </p:nvSpPr>
        <p:spPr>
          <a:xfrm rot="0">
            <a:off x="832166" y="3376936"/>
            <a:ext cx="8093559" cy="5872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69"/>
              </a:lnSpc>
            </a:pPr>
            <a:r>
              <a:rPr lang="en-US" sz="2620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Barcelona to stolica Katalonii i drugie największe miasto </a:t>
            </a:r>
          </a:p>
          <a:p>
            <a:pPr algn="ctr">
              <a:lnSpc>
                <a:spcPts val="3669"/>
              </a:lnSpc>
            </a:pPr>
            <a:r>
              <a:rPr lang="en-US" sz="2620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w Hiszpanii. Położona jest nad Morzem Śródziemnym.  Jest jednym z najważniejszych ośrodków kultury w Europie, </a:t>
            </a:r>
          </a:p>
          <a:p>
            <a:pPr algn="ctr">
              <a:lnSpc>
                <a:spcPts val="3669"/>
              </a:lnSpc>
              <a:spcBef>
                <a:spcPct val="0"/>
              </a:spcBef>
            </a:pPr>
            <a:r>
              <a:rPr lang="en-US" sz="2620">
                <a:solidFill>
                  <a:srgbClr val="000000"/>
                </a:solidFill>
                <a:latin typeface="AeroDragon"/>
                <a:ea typeface="AeroDragon"/>
                <a:cs typeface="AeroDragon"/>
                <a:sym typeface="AeroDragon"/>
              </a:rPr>
              <a:t>a w barcelońskich muzeach można zobaczyć dzieła znanych na całym świecie artystów – Pablo Picasso, Joan Miró czy Salvadora Dalí. Barcelona jest również nierozerwalnie związana z Antonio Gaudim, który nadał miastu modernistyczny charakter. W mieście i jego okolicy znajduje się aż 9 obiektów wpisanych na Listę światowego dziedzictwa UNESCO.</a:t>
            </a: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  <a:p>
            <a:pPr algn="ctr">
              <a:lnSpc>
                <a:spcPts val="1149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-97304">
            <a:off x="3638618" y="1600469"/>
            <a:ext cx="11694948" cy="1793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132"/>
              </a:lnSpc>
            </a:pPr>
            <a:r>
              <a:rPr lang="en-US" sz="12795" spc="-473">
                <a:solidFill>
                  <a:srgbClr val="F0581B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Thank You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671725" y="5098577"/>
            <a:ext cx="5894246" cy="5787078"/>
          </a:xfrm>
          <a:custGeom>
            <a:avLst/>
            <a:gdLst/>
            <a:ahLst/>
            <a:cxnLst/>
            <a:rect r="r" b="b" t="t" l="l"/>
            <a:pathLst>
              <a:path h="5787078" w="5894246">
                <a:moveTo>
                  <a:pt x="0" y="0"/>
                </a:moveTo>
                <a:lnTo>
                  <a:pt x="5894246" y="0"/>
                </a:lnTo>
                <a:lnTo>
                  <a:pt x="5894246" y="5787078"/>
                </a:lnTo>
                <a:lnTo>
                  <a:pt x="0" y="5787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952380">
            <a:off x="11770707" y="-295623"/>
            <a:ext cx="6106547" cy="6360986"/>
          </a:xfrm>
          <a:custGeom>
            <a:avLst/>
            <a:gdLst/>
            <a:ahLst/>
            <a:cxnLst/>
            <a:rect r="r" b="b" t="t" l="l"/>
            <a:pathLst>
              <a:path h="6360986" w="6106547">
                <a:moveTo>
                  <a:pt x="0" y="0"/>
                </a:moveTo>
                <a:lnTo>
                  <a:pt x="6106547" y="0"/>
                </a:lnTo>
                <a:lnTo>
                  <a:pt x="6106547" y="6360986"/>
                </a:lnTo>
                <a:lnTo>
                  <a:pt x="0" y="63609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819169" y="5351223"/>
            <a:ext cx="7514334" cy="5697231"/>
          </a:xfrm>
          <a:custGeom>
            <a:avLst/>
            <a:gdLst/>
            <a:ahLst/>
            <a:cxnLst/>
            <a:rect r="r" b="b" t="t" l="l"/>
            <a:pathLst>
              <a:path h="5697231" w="7514334">
                <a:moveTo>
                  <a:pt x="7514334" y="0"/>
                </a:moveTo>
                <a:lnTo>
                  <a:pt x="0" y="0"/>
                </a:lnTo>
                <a:lnTo>
                  <a:pt x="0" y="5697232"/>
                </a:lnTo>
                <a:lnTo>
                  <a:pt x="7514334" y="5697232"/>
                </a:lnTo>
                <a:lnTo>
                  <a:pt x="751433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851645" y="5351223"/>
            <a:ext cx="7514334" cy="5697231"/>
          </a:xfrm>
          <a:custGeom>
            <a:avLst/>
            <a:gdLst/>
            <a:ahLst/>
            <a:cxnLst/>
            <a:rect r="r" b="b" t="t" l="l"/>
            <a:pathLst>
              <a:path h="5697231" w="7514334">
                <a:moveTo>
                  <a:pt x="7514334" y="0"/>
                </a:moveTo>
                <a:lnTo>
                  <a:pt x="0" y="0"/>
                </a:lnTo>
                <a:lnTo>
                  <a:pt x="0" y="5697232"/>
                </a:lnTo>
                <a:lnTo>
                  <a:pt x="7514334" y="5697232"/>
                </a:lnTo>
                <a:lnTo>
                  <a:pt x="751433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044536" y="5143500"/>
            <a:ext cx="7514334" cy="5697231"/>
          </a:xfrm>
          <a:custGeom>
            <a:avLst/>
            <a:gdLst/>
            <a:ahLst/>
            <a:cxnLst/>
            <a:rect r="r" b="b" t="t" l="l"/>
            <a:pathLst>
              <a:path h="5697231" w="7514334">
                <a:moveTo>
                  <a:pt x="0" y="0"/>
                </a:moveTo>
                <a:lnTo>
                  <a:pt x="7514334" y="0"/>
                </a:lnTo>
                <a:lnTo>
                  <a:pt x="7514334" y="5697231"/>
                </a:lnTo>
                <a:lnTo>
                  <a:pt x="0" y="56972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415164" y="7613158"/>
            <a:ext cx="5873911" cy="5873911"/>
          </a:xfrm>
          <a:custGeom>
            <a:avLst/>
            <a:gdLst/>
            <a:ahLst/>
            <a:cxnLst/>
            <a:rect r="r" b="b" t="t" l="l"/>
            <a:pathLst>
              <a:path h="5873911" w="5873911">
                <a:moveTo>
                  <a:pt x="0" y="0"/>
                </a:moveTo>
                <a:lnTo>
                  <a:pt x="5873911" y="0"/>
                </a:lnTo>
                <a:lnTo>
                  <a:pt x="5873911" y="5873911"/>
                </a:lnTo>
                <a:lnTo>
                  <a:pt x="0" y="58739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273909" y="5898752"/>
            <a:ext cx="4807629" cy="4114800"/>
          </a:xfrm>
          <a:custGeom>
            <a:avLst/>
            <a:gdLst/>
            <a:ahLst/>
            <a:cxnLst/>
            <a:rect r="r" b="b" t="t" l="l"/>
            <a:pathLst>
              <a:path h="4114800" w="4807629">
                <a:moveTo>
                  <a:pt x="0" y="0"/>
                </a:moveTo>
                <a:lnTo>
                  <a:pt x="4807629" y="0"/>
                </a:lnTo>
                <a:lnTo>
                  <a:pt x="4807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291350" y="6589525"/>
            <a:ext cx="1141932" cy="1402590"/>
          </a:xfrm>
          <a:custGeom>
            <a:avLst/>
            <a:gdLst/>
            <a:ahLst/>
            <a:cxnLst/>
            <a:rect r="r" b="b" t="t" l="l"/>
            <a:pathLst>
              <a:path h="1402590" w="1141932">
                <a:moveTo>
                  <a:pt x="0" y="0"/>
                </a:moveTo>
                <a:lnTo>
                  <a:pt x="1141932" y="0"/>
                </a:lnTo>
                <a:lnTo>
                  <a:pt x="1141932" y="1402591"/>
                </a:lnTo>
                <a:lnTo>
                  <a:pt x="0" y="14025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820863">
            <a:off x="3286968" y="4921563"/>
            <a:ext cx="699625" cy="859322"/>
          </a:xfrm>
          <a:custGeom>
            <a:avLst/>
            <a:gdLst/>
            <a:ahLst/>
            <a:cxnLst/>
            <a:rect r="r" b="b" t="t" l="l"/>
            <a:pathLst>
              <a:path h="859322" w="699625">
                <a:moveTo>
                  <a:pt x="0" y="0"/>
                </a:moveTo>
                <a:lnTo>
                  <a:pt x="699625" y="0"/>
                </a:lnTo>
                <a:lnTo>
                  <a:pt x="699625" y="859321"/>
                </a:lnTo>
                <a:lnTo>
                  <a:pt x="0" y="8593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2001514">
            <a:off x="4995049" y="6065149"/>
            <a:ext cx="557719" cy="685025"/>
          </a:xfrm>
          <a:custGeom>
            <a:avLst/>
            <a:gdLst/>
            <a:ahLst/>
            <a:cxnLst/>
            <a:rect r="r" b="b" t="t" l="l"/>
            <a:pathLst>
              <a:path h="685025" w="557719">
                <a:moveTo>
                  <a:pt x="0" y="0"/>
                </a:moveTo>
                <a:lnTo>
                  <a:pt x="557719" y="0"/>
                </a:lnTo>
                <a:lnTo>
                  <a:pt x="557719" y="685025"/>
                </a:lnTo>
                <a:lnTo>
                  <a:pt x="0" y="6850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102459">
            <a:off x="15469715" y="5904453"/>
            <a:ext cx="557719" cy="685025"/>
          </a:xfrm>
          <a:custGeom>
            <a:avLst/>
            <a:gdLst/>
            <a:ahLst/>
            <a:cxnLst/>
            <a:rect r="r" b="b" t="t" l="l"/>
            <a:pathLst>
              <a:path h="685025" w="557719">
                <a:moveTo>
                  <a:pt x="0" y="0"/>
                </a:moveTo>
                <a:lnTo>
                  <a:pt x="557719" y="0"/>
                </a:lnTo>
                <a:lnTo>
                  <a:pt x="557719" y="685025"/>
                </a:lnTo>
                <a:lnTo>
                  <a:pt x="0" y="6850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6102459">
            <a:off x="10292898" y="6847129"/>
            <a:ext cx="557719" cy="685025"/>
          </a:xfrm>
          <a:custGeom>
            <a:avLst/>
            <a:gdLst/>
            <a:ahLst/>
            <a:cxnLst/>
            <a:rect r="r" b="b" t="t" l="l"/>
            <a:pathLst>
              <a:path h="685025" w="557719">
                <a:moveTo>
                  <a:pt x="0" y="0"/>
                </a:moveTo>
                <a:lnTo>
                  <a:pt x="557719" y="0"/>
                </a:lnTo>
                <a:lnTo>
                  <a:pt x="557719" y="685025"/>
                </a:lnTo>
                <a:lnTo>
                  <a:pt x="0" y="6850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0" y="426033"/>
            <a:ext cx="5196087" cy="5542208"/>
          </a:xfrm>
          <a:custGeom>
            <a:avLst/>
            <a:gdLst/>
            <a:ahLst/>
            <a:cxnLst/>
            <a:rect r="r" b="b" t="t" l="l"/>
            <a:pathLst>
              <a:path h="5542208" w="5196087">
                <a:moveTo>
                  <a:pt x="0" y="0"/>
                </a:moveTo>
                <a:lnTo>
                  <a:pt x="5196087" y="0"/>
                </a:lnTo>
                <a:lnTo>
                  <a:pt x="5196087" y="5542208"/>
                </a:lnTo>
                <a:lnTo>
                  <a:pt x="0" y="554220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-5029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5695165" y="3600845"/>
            <a:ext cx="6897671" cy="1202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6"/>
              </a:lnSpc>
            </a:pPr>
            <a:r>
              <a:rPr lang="en-US" sz="3268" spc="768">
                <a:solidFill>
                  <a:srgbClr val="C60B1E"/>
                </a:solidFill>
                <a:latin typeface="AeroDragon"/>
                <a:ea typeface="AeroDragon"/>
                <a:cs typeface="AeroDragon"/>
                <a:sym typeface="AeroDragon"/>
              </a:rPr>
              <a:t>MALWINA BARAN</a:t>
            </a:r>
          </a:p>
          <a:p>
            <a:pPr algn="ctr">
              <a:lnSpc>
                <a:spcPts val="4576"/>
              </a:lnSpc>
              <a:spcBef>
                <a:spcPct val="0"/>
              </a:spcBef>
            </a:pPr>
            <a:r>
              <a:rPr lang="en-US" sz="3268" spc="768">
                <a:solidFill>
                  <a:srgbClr val="C60B1E"/>
                </a:solidFill>
                <a:latin typeface="AeroDragon"/>
                <a:ea typeface="AeroDragon"/>
                <a:cs typeface="AeroDragon"/>
                <a:sym typeface="AeroDragon"/>
              </a:rPr>
              <a:t>MAŁGORZATA CIEŚLAK</a:t>
            </a:r>
          </a:p>
        </p:txBody>
      </p: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DAGRm0_4-iA</dc:identifier>
  <dcterms:modified xsi:type="dcterms:W3CDTF">2011-08-01T06:04:30Z</dcterms:modified>
  <cp:revision>1</cp:revision>
  <dc:title>HISZPANIA</dc:title>
</cp:coreProperties>
</file>